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6" r:id="rId2"/>
    <p:sldId id="257" r:id="rId3"/>
    <p:sldId id="261" r:id="rId4"/>
    <p:sldId id="258" r:id="rId5"/>
    <p:sldId id="259" r:id="rId6"/>
    <p:sldId id="260" r:id="rId7"/>
    <p:sldId id="265" r:id="rId8"/>
    <p:sldId id="288" r:id="rId9"/>
    <p:sldId id="262" r:id="rId10"/>
    <p:sldId id="266" r:id="rId11"/>
    <p:sldId id="264" r:id="rId12"/>
    <p:sldId id="268" r:id="rId13"/>
    <p:sldId id="284" r:id="rId14"/>
    <p:sldId id="283" r:id="rId15"/>
    <p:sldId id="263" r:id="rId16"/>
    <p:sldId id="271" r:id="rId17"/>
    <p:sldId id="270" r:id="rId18"/>
    <p:sldId id="273" r:id="rId19"/>
    <p:sldId id="280" r:id="rId20"/>
    <p:sldId id="278" r:id="rId21"/>
    <p:sldId id="276" r:id="rId22"/>
    <p:sldId id="281" r:id="rId23"/>
    <p:sldId id="289" r:id="rId24"/>
    <p:sldId id="267"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865" autoAdjust="0"/>
  </p:normalViewPr>
  <p:slideViewPr>
    <p:cSldViewPr snapToGrid="0">
      <p:cViewPr>
        <p:scale>
          <a:sx n="33" d="100"/>
          <a:sy n="33" d="100"/>
        </p:scale>
        <p:origin x="3474"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C7597E17-BDAC-443F-95F7-18B62E4913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8AFEFCBF-6E77-438C-B3D5-960AD5BF02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4A2CA1-2FFB-4C91-86D7-BF924E6477D8}" type="datetimeFigureOut">
              <a:rPr lang="pt-BR" smtClean="0"/>
              <a:t>09/05/2021</a:t>
            </a:fld>
            <a:endParaRPr lang="pt-BR"/>
          </a:p>
        </p:txBody>
      </p:sp>
      <p:sp>
        <p:nvSpPr>
          <p:cNvPr id="4" name="Espaço Reservado para Rodapé 3">
            <a:extLst>
              <a:ext uri="{FF2B5EF4-FFF2-40B4-BE49-F238E27FC236}">
                <a16:creationId xmlns:a16="http://schemas.microsoft.com/office/drawing/2014/main" id="{82BDB414-2C01-40AC-A53B-7752154B79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BD74E36-0631-4E1B-A819-A22EE8CD00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E37B68-463F-4F12-BCCE-B4C0E96A8C89}" type="slidenum">
              <a:rPr lang="pt-BR" smtClean="0"/>
              <a:t>‹nº›</a:t>
            </a:fld>
            <a:endParaRPr lang="pt-BR"/>
          </a:p>
        </p:txBody>
      </p:sp>
    </p:spTree>
    <p:extLst>
      <p:ext uri="{BB962C8B-B14F-4D97-AF65-F5344CB8AC3E}">
        <p14:creationId xmlns:p14="http://schemas.microsoft.com/office/powerpoint/2010/main" val="42680320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D0A96-725A-4BF2-AF51-9F4948731683}" type="datetimeFigureOut">
              <a:rPr lang="pt-BR" smtClean="0"/>
              <a:t>09/05/2021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38D37-61F3-4335-B2F3-21A38F85A596}" type="slidenum">
              <a:rPr lang="pt-BR" smtClean="0"/>
              <a:t>‹nº›</a:t>
            </a:fld>
            <a:endParaRPr lang="pt-BR"/>
          </a:p>
        </p:txBody>
      </p:sp>
    </p:spTree>
    <p:extLst>
      <p:ext uri="{BB962C8B-B14F-4D97-AF65-F5344CB8AC3E}">
        <p14:creationId xmlns:p14="http://schemas.microsoft.com/office/powerpoint/2010/main" val="36396844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Olá, eu me chamo Alexandre, sou estudante de mestrado orientado pela professora Carla. Professora de vocês de Análise e Modelagem de Sistemas. Para concluir meu mestrado eu preciso completar uma etapa chamada de Estágio Docência. Que nada mais é do que dar alguma aula em alguma disciplina de graduação. Por isso, aqui estou eu, para dar uma aula sobre Sistema de Controle de Versão (em inglês </a:t>
            </a:r>
            <a:r>
              <a:rPr lang="pt-BR" dirty="0" err="1"/>
              <a:t>Version</a:t>
            </a:r>
            <a:r>
              <a:rPr lang="pt-BR" dirty="0"/>
              <a:t> </a:t>
            </a:r>
            <a:r>
              <a:rPr lang="pt-BR" dirty="0" err="1"/>
              <a:t>Control</a:t>
            </a:r>
            <a:r>
              <a:rPr lang="pt-BR" dirty="0"/>
              <a:t> System), também chamado de versionamento. Em específico, nesta aula eu vou falar um pouquinho sobre o GIT. </a:t>
            </a:r>
          </a:p>
          <a:p>
            <a:endParaRPr lang="pt-BR" dirty="0"/>
          </a:p>
          <a:p>
            <a:r>
              <a:rPr lang="pt-BR" dirty="0"/>
              <a:t>Antes dessa aula começar, eu gostaria de saber: Algum de vocês usa o GIT, tipo usa bastante, conhece os comandos básicos? Podem abrir o microfone e se manifestarem, não se sintam acanhados. </a:t>
            </a:r>
          </a:p>
          <a:p>
            <a:endParaRPr lang="pt-BR" dirty="0"/>
          </a:p>
          <a:p>
            <a:r>
              <a:rPr lang="pt-BR" b="1" dirty="0"/>
              <a:t>Sim</a:t>
            </a:r>
            <a:r>
              <a:rPr lang="pt-BR" dirty="0"/>
              <a:t>. 	R: Ah, perfeito. Então Fulano, caso você perceba que eu tenha cometido algum equívoco, que não tenha ficado claro o que eu falei, você pode me interromper a qualquer momento e me corrigir. </a:t>
            </a:r>
          </a:p>
          <a:p>
            <a:r>
              <a:rPr lang="pt-BR" b="1" dirty="0"/>
              <a:t>Não</a:t>
            </a:r>
            <a:r>
              <a:rPr lang="pt-BR" dirty="0"/>
              <a:t>. 	R: Ah, perfeito. Então vocês todos vão aprender sobre o GIT, essa aula não ficará repetitiva e monótona para ninguém.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a:t>
            </a:fld>
            <a:endParaRPr lang="pt-BR"/>
          </a:p>
        </p:txBody>
      </p:sp>
    </p:spTree>
    <p:extLst>
      <p:ext uri="{BB962C8B-B14F-4D97-AF65-F5344CB8AC3E}">
        <p14:creationId xmlns:p14="http://schemas.microsoft.com/office/powerpoint/2010/main" val="1901528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Mas então Alexandre, o que é o GIT.  </a:t>
            </a:r>
          </a:p>
          <a:p>
            <a:endParaRPr lang="pt-BR" dirty="0"/>
          </a:p>
          <a:p>
            <a:r>
              <a:rPr lang="pt-BR" dirty="0"/>
              <a:t>Bom... No site deles fica bem claro o que é o GIT já na página inicial. O GIT é um sistema livre de código aberto, distribuído de controle de versão, para projetos grandes ou pequenos com velocidade e eficiência. </a:t>
            </a:r>
          </a:p>
          <a:p>
            <a:endParaRPr lang="pt-BR" dirty="0"/>
          </a:p>
          <a:p>
            <a:r>
              <a:rPr lang="pt-BR" dirty="0"/>
              <a:t>Ah, mas isso não conta muito sobre a o GIT, Alexandre. Bom, vocês podem descer um pouco mais para baixo no site deles, e ver esse livro, totalmente gratuito. O livro, já foi traduzido para vários idiomas, porém em português o livro não se encontra totalmente traduzido, ainda. Aqui, vocês podem ver, aquela historinha que contei para vocês sobre o surgimento do GIT. E quem achou que eu esteva brincando, falando da TRETA. Realmente foi uma treta, tudo aqui documentado neste livro, que pode ser acessado por vocês e qualquer um que queria, e tenha acesso a internet, é claro. </a:t>
            </a:r>
          </a:p>
          <a:p>
            <a:endParaRPr lang="pt-BR" dirty="0"/>
          </a:p>
          <a:p>
            <a:r>
              <a:rPr lang="pt-BR" dirty="0"/>
              <a:t>Inclusive, é neste livro que estou me baseando principalmente para aula de hoje. Esse, e o livro do Marco Valente. </a:t>
            </a:r>
          </a:p>
          <a:p>
            <a:endParaRPr lang="pt-BR" dirty="0"/>
          </a:p>
          <a:p>
            <a:r>
              <a:rPr lang="pt-BR" dirty="0"/>
              <a:t>Eu gostaria de já misturar o que é o GIT, com o porque de utilizar o GIT. Além do GIT, e do </a:t>
            </a:r>
            <a:r>
              <a:rPr lang="pt-BR" dirty="0" err="1"/>
              <a:t>Bitkeeper</a:t>
            </a:r>
            <a:r>
              <a:rPr lang="pt-BR" dirty="0"/>
              <a:t>, alguém aqui saberia dizer alguma outro sistema de controle de versões? Podem abrir o microfone e se manifestarem. </a:t>
            </a:r>
          </a:p>
          <a:p>
            <a:endParaRPr lang="pt-BR" dirty="0"/>
          </a:p>
          <a:p>
            <a:r>
              <a:rPr lang="pt-BR" dirty="0"/>
              <a:t>Bom, eu saberia dizer o Mercurial. Pois na época que eu fiz essa disciplina, eu fui sorteado para apresentar sobre o Mercurial. Queria eu ter apresentado sobre o </a:t>
            </a:r>
            <a:r>
              <a:rPr lang="pt-BR" dirty="0" err="1"/>
              <a:t>Git</a:t>
            </a:r>
            <a:r>
              <a:rPr lang="pt-BR" dirty="0"/>
              <a:t>, assim eu poderia aproveitar minha antiga apresentação.  Mas vamos lá, talvez a maior motivação para se usar o GIT é porque ele é o sistema de controle de versão </a:t>
            </a:r>
            <a:r>
              <a:rPr lang="pt-BR" b="1" dirty="0"/>
              <a:t>mais utilizado atualmente</a:t>
            </a:r>
            <a:r>
              <a:rPr lang="pt-BR" dirty="0"/>
              <a:t>. E também não era para menos. No site, deles... Lá no rodapé, vocês podem ver algumas empresas pequenininhas que usam GIT, como: Google, </a:t>
            </a:r>
            <a:r>
              <a:rPr lang="pt-BR" dirty="0" err="1"/>
              <a:t>Microsft</a:t>
            </a:r>
            <a:r>
              <a:rPr lang="pt-BR" dirty="0"/>
              <a:t>, Facebook, Netflix. Então, o GIT se apresenta como um ótimo sistema de versionamento, para você estar </a:t>
            </a:r>
            <a:r>
              <a:rPr lang="pt-BR" b="1" dirty="0"/>
              <a:t>alinhado com o mercado </a:t>
            </a:r>
            <a:r>
              <a:rPr lang="pt-BR" dirty="0"/>
              <a:t>e as empresas de tecnologia da atualidade. </a:t>
            </a:r>
            <a:r>
              <a:rPr lang="pt-BR" b="1" dirty="0"/>
              <a:t>Se isso não é motivação suficiente para usar o GIT, então eu não sei o que é.</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Bom, quer dizer...entre as motivações para usar o </a:t>
            </a:r>
            <a:r>
              <a:rPr lang="pt-BR" dirty="0" err="1"/>
              <a:t>Git</a:t>
            </a:r>
            <a:r>
              <a:rPr lang="pt-BR" dirty="0"/>
              <a:t>, são porque ele é gratuito e de código aberto, como eu já disse. E fiquem tranquilos, pois não existe risco do </a:t>
            </a:r>
            <a:r>
              <a:rPr lang="pt-BR" dirty="0" err="1"/>
              <a:t>Git</a:t>
            </a:r>
            <a:r>
              <a:rPr lang="pt-BR" dirty="0"/>
              <a:t> revogar suas licenças gratuitas, pois ele foi criado justamente em resposta a isso. </a:t>
            </a:r>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10</a:t>
            </a:fld>
            <a:endParaRPr lang="pt-BR"/>
          </a:p>
        </p:txBody>
      </p:sp>
    </p:spTree>
    <p:extLst>
      <p:ext uri="{BB962C8B-B14F-4D97-AF65-F5344CB8AC3E}">
        <p14:creationId xmlns:p14="http://schemas.microsoft.com/office/powerpoint/2010/main" val="296287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Ok, Alexandre. Mas isso ainda não me convenceu a usar GIT. Ok, ok. Justo, afinal. </a:t>
            </a:r>
            <a:r>
              <a:rPr lang="pt-BR" b="1" dirty="0"/>
              <a:t>Temos que ver o que os outros concorrentes tem a oferecer</a:t>
            </a:r>
            <a:r>
              <a:rPr lang="pt-BR" dirty="0"/>
              <a:t>, não é mesmo?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Nesse sentido, eu gosto bastante da Wikipédia, pois ela já compila esse tipo de relação para gente. Atualmente, ela lista </a:t>
            </a:r>
            <a:r>
              <a:rPr lang="pt-BR" b="1" dirty="0"/>
              <a:t>32 sistema para controle de versão</a:t>
            </a:r>
            <a:r>
              <a:rPr lang="pt-BR" dirty="0"/>
              <a:t>. Ela separa eles por arquitetura, custo, licença, linguagem de programação. Eu acredito que o que mais irá interessar para gente, são as funções. Mas antes eu gostaria de explicar a diferente entre as arquiteturas: distribuídas e cliente servidor. Também existem as arquiteturas locais, mas elas não interessam muito para gente aqui. </a:t>
            </a:r>
          </a:p>
          <a:p>
            <a:endParaRPr lang="pt-BR" dirty="0"/>
          </a:p>
          <a:p>
            <a:r>
              <a:rPr lang="pt-BR" dirty="0"/>
              <a:t>Essa nomenclatura de sistemas clientes servidores, é mais chama aqui em terras </a:t>
            </a:r>
            <a:r>
              <a:rPr lang="pt-BR" dirty="0" err="1"/>
              <a:t>tupyniquins</a:t>
            </a:r>
            <a:r>
              <a:rPr lang="pt-BR" dirty="0"/>
              <a:t> de sistema centralizado. </a:t>
            </a:r>
          </a:p>
          <a:p>
            <a:endParaRPr lang="pt-BR" dirty="0"/>
          </a:p>
          <a:p>
            <a:r>
              <a:rPr lang="pt-BR" dirty="0"/>
              <a:t>Os sistema de controle de versão centralizados, não são praticamente mais usados hoje em dia. Mas nesse sistema, o histórico de versões, o repositório em si, ficava apenas em uma única máquina. </a:t>
            </a:r>
          </a:p>
          <a:p>
            <a:r>
              <a:rPr lang="pt-BR" dirty="0"/>
              <a:t>Já em um sistema distribuído, cada máquina, ou seja, cada programador, possui o histórico das versões do código em sua máquina. Ou seja, você não precisa de uma conexão com a internet para acessar o código, o código já está na sua máquina, você apenas precisa fazer um PULL, para atualizar o repositório com os demais. </a:t>
            </a:r>
          </a:p>
          <a:p>
            <a:endParaRPr lang="pt-BR" dirty="0"/>
          </a:p>
          <a:p>
            <a:r>
              <a:rPr lang="pt-BR" dirty="0"/>
              <a:t>Embora em sistema distribuídos, tudo esteja em todos os lugares. No caso da maioria dos sistema de controle de versão distribuídos, você elege um repositório central, um repositório que servirá de base para outros.  No nosso caso, o GITHUB, será esse repositório central. </a:t>
            </a:r>
          </a:p>
          <a:p>
            <a:endParaRPr lang="pt-BR" dirty="0"/>
          </a:p>
          <a:p>
            <a:r>
              <a:rPr lang="pt-BR" dirty="0"/>
              <a:t>Eu peço que vocês não linguem muito para essas nomenclaturas. Essas nomenclaturas servem para realizar alterações no repositório (COMMIT) e manter eles sincronizados (PULL, PUSH). Eu vou explicar essas nomenclaturas, uma por uma, mais para frente.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11</a:t>
            </a:fld>
            <a:endParaRPr lang="pt-BR"/>
          </a:p>
        </p:txBody>
      </p:sp>
    </p:spTree>
    <p:extLst>
      <p:ext uri="{BB962C8B-B14F-4D97-AF65-F5344CB8AC3E}">
        <p14:creationId xmlns:p14="http://schemas.microsoft.com/office/powerpoint/2010/main" val="342964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gostaria que vocês dessem uma olhada na lista de funcionalidades de algumas ferramentas. </a:t>
            </a:r>
          </a:p>
          <a:p>
            <a:endParaRPr lang="pt-BR" dirty="0"/>
          </a:p>
          <a:p>
            <a:r>
              <a:rPr lang="pt-BR" dirty="0"/>
              <a:t>E olhando a lista de funções de cada sistema, é possível perceber que o GIT, é o mais completo entre todos os demais sistemas de controle de versão. Quer dizer, existem esse </a:t>
            </a:r>
            <a:r>
              <a:rPr lang="pt-BR" dirty="0" err="1"/>
              <a:t>Synergy</a:t>
            </a:r>
            <a:r>
              <a:rPr lang="pt-BR" dirty="0"/>
              <a:t> e esse </a:t>
            </a:r>
            <a:r>
              <a:rPr lang="pt-BR" dirty="0" err="1"/>
              <a:t>Surrond</a:t>
            </a:r>
            <a:r>
              <a:rPr lang="pt-BR" dirty="0"/>
              <a:t> SCM. Mas, eles são pagados, então acredito que isso não pesa muito a favor deles. Além do mais, as funções ausentes no GIT, não estão totalmente ausentes. Aqui no caso dos grandes repositórios, a ideia do GIT, é baseada em arquivo de tamanhos semelhantes em um mesmo diretório (arquivos de tamanho semelhante). Quem já trabalhou com formatação, backup, sabe disso. Ou nem precisa ter trabalhado. Basta abrir qualquer arquivo, para descobrir que o tamanho do arquivo não corresponde exatamente ao tamanho ocupado em disco, isso vocês aprendem em sistema de gerenciamento de arquivos, eu não lembro em qual disciplina da graduações nós vemos isso.  Mas a ideia é essa, você cria seu repositório vazio, e no início você define o tamanho das suas GAVETAS, nesse caso haverão documentos que irão caber em uma gaveta, irá sobra espaço, mas não espaço suficiente para que outro documento possa entrar. No caso do GIT, o problema é justamente o contrário de um arquivo GRANDE não caber na GAVETA por exemplo (tendo que quebrá-lo varias vezes).</a:t>
            </a:r>
          </a:p>
          <a:p>
            <a:endParaRPr lang="pt-BR" dirty="0"/>
          </a:p>
          <a:p>
            <a:r>
              <a:rPr lang="pt-BR" dirty="0"/>
              <a:t>Porém não temos com o que nos preocupar nesse caso. Quando o GIT fala desse problema, ele está se referindo aos arquivos de MÍDIA, e não arquivos textos ou código-fonte. Porém um problema no GIT ainda é a parte de FILES RENAMES (ou </a:t>
            </a:r>
            <a:r>
              <a:rPr lang="pt-BR" dirty="0" err="1"/>
              <a:t>renomeamento</a:t>
            </a:r>
            <a:r>
              <a:rPr lang="pt-BR" dirty="0"/>
              <a:t> de arquivos). No caso, do GIT, se eu renomear o nome do meu arquivo, ele não vai interpretar muito bem como uma renomeação, mas sim, como o arquivo anterior foi removido e um novo arquivo foi adicionado. </a:t>
            </a:r>
          </a:p>
          <a:p>
            <a:endParaRPr lang="pt-BR" dirty="0"/>
          </a:p>
          <a:p>
            <a:r>
              <a:rPr lang="pt-BR" dirty="0"/>
              <a:t>Foram isso, não há muito o que reclamar do GIT. Aqui na </a:t>
            </a:r>
            <a:r>
              <a:rPr lang="pt-BR" dirty="0" err="1"/>
              <a:t>wikipédia</a:t>
            </a:r>
            <a:r>
              <a:rPr lang="pt-BR" dirty="0"/>
              <a:t>, ela também separa com lista de comandos, e outras listagens. Mas eu prefiro ensinar os comandos do GIT um a um para vocês de uma maneira mais didática. Começando por, AGORA.</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12</a:t>
            </a:fld>
            <a:endParaRPr lang="pt-BR"/>
          </a:p>
        </p:txBody>
      </p:sp>
    </p:spTree>
    <p:extLst>
      <p:ext uri="{BB962C8B-B14F-4D97-AF65-F5344CB8AC3E}">
        <p14:creationId xmlns:p14="http://schemas.microsoft.com/office/powerpoint/2010/main" val="201345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Quer dizer... Antes de falar sobre comandos eu preciso que vocês compreendam que o GIT é um programa que </a:t>
            </a:r>
            <a:r>
              <a:rPr lang="pt-BR" dirty="0" err="1"/>
              <a:t>versiona</a:t>
            </a:r>
            <a:r>
              <a:rPr lang="pt-BR" dirty="0"/>
              <a:t> códigos. E para </a:t>
            </a:r>
            <a:r>
              <a:rPr lang="pt-BR" dirty="0" err="1"/>
              <a:t>versionar</a:t>
            </a:r>
            <a:r>
              <a:rPr lang="pt-BR" dirty="0"/>
              <a:t> código, eles precisam estar em algum repositório, como eu já falei. Os repositórios na nuvem para armazenamento de código mais comuns são GitHub, </a:t>
            </a:r>
            <a:r>
              <a:rPr lang="pt-BR" dirty="0" err="1"/>
              <a:t>GitLab</a:t>
            </a:r>
            <a:r>
              <a:rPr lang="pt-BR" dirty="0"/>
              <a:t> e </a:t>
            </a:r>
            <a:r>
              <a:rPr lang="pt-BR" dirty="0" err="1"/>
              <a:t>BitBucket</a:t>
            </a:r>
            <a:r>
              <a:rPr lang="pt-BR" dirty="0"/>
              <a:t>. </a:t>
            </a:r>
          </a:p>
          <a:p>
            <a:endParaRPr lang="pt-BR" dirty="0"/>
          </a:p>
          <a:p>
            <a:r>
              <a:rPr lang="pt-BR" dirty="0"/>
              <a:t>Ou seja, É importante deixar claro aqui que, vocês precisam ter o GIT instalado na máquina de vocês. Para isso é só acessar o site deles e baixar a versão correspondente ao seu sistema operacional.</a:t>
            </a:r>
          </a:p>
          <a:p>
            <a:endParaRPr lang="pt-BR" dirty="0"/>
          </a:p>
          <a:p>
            <a:r>
              <a:rPr lang="pt-BR" dirty="0"/>
              <a:t>E além disso, vocês precisam ter um repositório, de preferencia REMOTO (o comando </a:t>
            </a:r>
            <a:r>
              <a:rPr lang="pt-BR" dirty="0" err="1"/>
              <a:t>git</a:t>
            </a:r>
            <a:r>
              <a:rPr lang="pt-BR" dirty="0"/>
              <a:t> </a:t>
            </a:r>
            <a:r>
              <a:rPr lang="pt-BR" dirty="0" err="1"/>
              <a:t>init</a:t>
            </a:r>
            <a:r>
              <a:rPr lang="pt-BR" dirty="0"/>
              <a:t> cria um repositório local). </a:t>
            </a:r>
            <a:r>
              <a:rPr lang="pt-BR" b="1" dirty="0"/>
              <a:t>A ideia do GIT não é que o código fique disponível e acessível apenas na sua máquina, esse código precisa estar na rede</a:t>
            </a:r>
            <a:r>
              <a:rPr lang="pt-BR" dirty="0"/>
              <a:t>, em algum servidor. E é aqui que surgem o GitHub, o </a:t>
            </a:r>
            <a:r>
              <a:rPr lang="pt-BR" dirty="0" err="1"/>
              <a:t>GitLab</a:t>
            </a:r>
            <a:r>
              <a:rPr lang="pt-BR" dirty="0"/>
              <a:t> ou o </a:t>
            </a:r>
            <a:r>
              <a:rPr lang="pt-BR" dirty="0" err="1"/>
              <a:t>BitBucket</a:t>
            </a:r>
            <a:r>
              <a:rPr lang="pt-BR" dirty="0"/>
              <a:t>. Basta vocês criarem um conta lá, e lá será o repositório de vocês, a pasta onde vocês poderão guardar e acessar seus arquivos. </a:t>
            </a:r>
          </a:p>
          <a:p>
            <a:endParaRPr lang="pt-BR" dirty="0"/>
          </a:p>
          <a:p>
            <a:r>
              <a:rPr lang="pt-BR" dirty="0"/>
              <a:t>Então Alexandre, é só isso que eu preciso saber para começar a usar o GIT: eu preciso ter ele instalado em minha máquina e ter alguma conta em um repositório remoto, certo? Errado!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HAHA. Além disso, você também precisa ter as ferramentas de escrita de código. Mas falando dessas ferramentas, gostaria de aproveitar e introduzir, algumas </a:t>
            </a:r>
            <a:r>
              <a:rPr lang="pt-BR" b="1" dirty="0"/>
              <a:t>Interfaces Gráficas de Usuário</a:t>
            </a:r>
            <a:r>
              <a:rPr lang="pt-BR" dirty="0"/>
              <a:t>. Tipo, o GIT mesmo, é tudo linha de comando, e terminal. Mas, para facilitar existe algumas softwares de </a:t>
            </a:r>
            <a:r>
              <a:rPr lang="pt-BR" b="1" dirty="0"/>
              <a:t>interface amigável </a:t>
            </a:r>
            <a:r>
              <a:rPr lang="pt-BR" dirty="0"/>
              <a:t>como chamam. Eu usava bastante esse GitHub Desktop (agora eu faço tudo pelo Visual Studio </a:t>
            </a:r>
            <a:r>
              <a:rPr lang="pt-BR" dirty="0" err="1"/>
              <a:t>Code</a:t>
            </a:r>
            <a:r>
              <a:rPr lang="pt-BR" dirty="0"/>
              <a:t> da </a:t>
            </a:r>
            <a:r>
              <a:rPr lang="pt-BR" dirty="0" err="1"/>
              <a:t>Microsft</a:t>
            </a:r>
            <a:r>
              <a:rPr lang="pt-BR" dirty="0"/>
              <a:t>, até porque o GITHUB foi comprando em 2018 pela </a:t>
            </a:r>
            <a:r>
              <a:rPr lang="pt-BR" dirty="0" err="1"/>
              <a:t>Microsft</a:t>
            </a:r>
            <a:r>
              <a:rPr lang="pt-BR" dirty="0"/>
              <a:t>), existe vários outros no próprio site do GIT (esses aqui são apenas os dois primeiros). </a:t>
            </a:r>
          </a:p>
          <a:p>
            <a:endParaRPr lang="pt-BR" dirty="0"/>
          </a:p>
          <a:p>
            <a:r>
              <a:rPr lang="pt-BR" dirty="0"/>
              <a:t>Bom, agora que vocês já entenderam tudo isso. Eu irei apresentar para vocês alguns </a:t>
            </a:r>
            <a:r>
              <a:rPr lang="pt-BR" dirty="0" err="1"/>
              <a:t>comandinhos</a:t>
            </a:r>
            <a:r>
              <a:rPr lang="pt-BR" dirty="0"/>
              <a:t> básicos do GIT. </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 seja, os comandos que vou apresentar aqui, vocês não precisam digitar eles em um terminal. Vocês podem fazer isso sem memorizar os comandos (com auxílio de uma Interface Gráfica). Eu vou optar aqui por apresentar os comandos pois os nomes dos botões são praticamente os nomes dos comandos, e sabendo o que os comandos fazem vocês já vão saber o que o  botão faz. Além disso, eu fui convidado pela professora a dar uma aula sobre GIT, e o GIT ele trabalha só com comandos de terminal, como já expliquei. Quer dizer... Existem algumas operações que são feitas por interface, mas elas são as mais avançadas. </a:t>
            </a:r>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13</a:t>
            </a:fld>
            <a:endParaRPr lang="pt-BR"/>
          </a:p>
        </p:txBody>
      </p:sp>
    </p:spTree>
    <p:extLst>
      <p:ext uri="{BB962C8B-B14F-4D97-AF65-F5344CB8AC3E}">
        <p14:creationId xmlns:p14="http://schemas.microsoft.com/office/powerpoint/2010/main" val="81756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maioria das aulas e dos cursos começam apresentam o comando </a:t>
            </a:r>
            <a:r>
              <a:rPr lang="pt-BR" dirty="0" err="1"/>
              <a:t>init</a:t>
            </a:r>
            <a:r>
              <a:rPr lang="pt-BR" dirty="0"/>
              <a:t>. Inclusive o livro do Marco começa apresentando esse comando. Mas eu acho muito mais didático, começar apresentando sobre o Help.</a:t>
            </a:r>
          </a:p>
          <a:p>
            <a:endParaRPr lang="pt-BR" dirty="0"/>
          </a:p>
          <a:p>
            <a:r>
              <a:rPr lang="pt-BR" dirty="0"/>
              <a:t>Help, é um comando que existe em quase todos os sistemas de terminal, e no GIT não poderia ser diferente. Com o comando HELP, vocês obtém acesso a lista de todos os </a:t>
            </a:r>
            <a:r>
              <a:rPr lang="pt-BR" dirty="0" err="1"/>
              <a:t>comandinhos</a:t>
            </a:r>
            <a:r>
              <a:rPr lang="pt-BR" dirty="0"/>
              <a:t> básicos do GIT. Aqui a gente já pode ver  que o clone, clona um repositório, o </a:t>
            </a:r>
            <a:r>
              <a:rPr lang="pt-BR" dirty="0" err="1"/>
              <a:t>init</a:t>
            </a:r>
            <a:r>
              <a:rPr lang="pt-BR" dirty="0"/>
              <a:t> inicia. Ah, Alexandre, mas o que é clonar um repositório, calma, já vou explicar. Mas se você ainda ficou com dúvida em algum comando, você sempre pode dar um HELP e escrever o nome do comando, dai o guia de ajuda, lhe auxilia com os comandos necessário (PARÂMETROS) daquela operação, além de explicar tudo mais detalhadamente. </a:t>
            </a:r>
          </a:p>
          <a:p>
            <a:endParaRPr lang="pt-BR" dirty="0"/>
          </a:p>
          <a:p>
            <a:r>
              <a:rPr lang="pt-BR" dirty="0"/>
              <a:t>Então, se você não sabe o que fazer, você sempre pode dar um HELP.</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14</a:t>
            </a:fld>
            <a:endParaRPr lang="pt-BR"/>
          </a:p>
        </p:txBody>
      </p:sp>
    </p:spTree>
    <p:extLst>
      <p:ext uri="{BB962C8B-B14F-4D97-AF65-F5344CB8AC3E}">
        <p14:creationId xmlns:p14="http://schemas.microsoft.com/office/powerpoint/2010/main" val="82359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Mas vamos começar nosso projeto no GIT. Para isso podemos usar ou o comando </a:t>
            </a:r>
            <a:r>
              <a:rPr lang="pt-BR" dirty="0" err="1"/>
              <a:t>init</a:t>
            </a:r>
            <a:r>
              <a:rPr lang="pt-BR" dirty="0"/>
              <a:t> ou o comando clone.  </a:t>
            </a:r>
          </a:p>
          <a:p>
            <a:endParaRPr lang="pt-BR" dirty="0"/>
          </a:p>
          <a:p>
            <a:r>
              <a:rPr lang="pt-BR" dirty="0"/>
              <a:t>O comando </a:t>
            </a:r>
            <a:r>
              <a:rPr lang="pt-BR" dirty="0" err="1"/>
              <a:t>init</a:t>
            </a:r>
            <a:r>
              <a:rPr lang="pt-BR" dirty="0"/>
              <a:t> cria um repositório vazio. Pode parecer óbvio isso que vou fizer, mas você precisa que o seu programa o seu código, esteja em um repositório, para isso você precisa antes criar um repositório. Isso seria equivalente a criar uma pasta, o seu arquivo deve estar em uma pasta. Ah, Alexandre, mas eu deixo tudo na área de trabalho. Bom... Para o sistema de gerenciamento de arquivos, a área de trabalho É UMA PASTA.</a:t>
            </a:r>
          </a:p>
          <a:p>
            <a:endParaRPr lang="pt-BR" dirty="0"/>
          </a:p>
          <a:p>
            <a:r>
              <a:rPr lang="pt-BR" dirty="0"/>
              <a:t>Além do mais, não é que ele cria um repositório vazio, na verdade, ele criar uma </a:t>
            </a:r>
            <a:r>
              <a:rPr lang="pt-BR" b="1" dirty="0"/>
              <a:t>diretório oculto </a:t>
            </a:r>
            <a:r>
              <a:rPr lang="pt-BR" dirty="0"/>
              <a:t>junto chamando de .</a:t>
            </a:r>
            <a:r>
              <a:rPr lang="pt-BR" dirty="0" err="1"/>
              <a:t>git</a:t>
            </a:r>
            <a:r>
              <a:rPr lang="pt-BR" dirty="0"/>
              <a:t>. Mas como a maioria das pessoas desativa essa opção de mostrar pastas ocultas, isso passa desapercebido pela a maioria das pessoas. Eu não vou entrar em detalhes aqui para dizer para que essa pasta serve, mas no geral, ela é a responsável por controlar as versões dos seus arquivos. </a:t>
            </a:r>
          </a:p>
          <a:p>
            <a:endParaRPr lang="pt-BR" dirty="0"/>
          </a:p>
          <a:p>
            <a:r>
              <a:rPr lang="pt-BR" dirty="0"/>
              <a:t>Falando agora do clone, o clone parte de um repositório já existente. Pro exemplo, vamos fingir que eu não possuo esse diretório do meu mestrado no meu computador. Ou eu troquei de computador por exemplo. Basta eu ir lá no GitHub e clicar ali na opção de clone. Então eu abro o GIT na minha máquina, dou o comando para clonar, dizendo de onde eu devo clona e pronto. Está tudo certo. No caso de repositórios privados, com senha é passada como parâmetro, caso alguém queria saber.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15</a:t>
            </a:fld>
            <a:endParaRPr lang="pt-BR"/>
          </a:p>
        </p:txBody>
      </p:sp>
    </p:spTree>
    <p:extLst>
      <p:ext uri="{BB962C8B-B14F-4D97-AF65-F5344CB8AC3E}">
        <p14:creationId xmlns:p14="http://schemas.microsoft.com/office/powerpoint/2010/main" val="289697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Então Alexandre, agora está tudo certo para </a:t>
            </a:r>
            <a:r>
              <a:rPr lang="pt-BR" dirty="0" err="1"/>
              <a:t>versionarmos</a:t>
            </a:r>
            <a:r>
              <a:rPr lang="pt-BR" dirty="0"/>
              <a:t> nossos códigos? Posso agora começar a editar e adicionar novos arquivos? Não, HAHA. </a:t>
            </a:r>
          </a:p>
          <a:p>
            <a:endParaRPr lang="pt-BR" dirty="0"/>
          </a:p>
          <a:p>
            <a:r>
              <a:rPr lang="pt-BR" dirty="0"/>
              <a:t>Por exemplo, se nós </a:t>
            </a:r>
            <a:r>
              <a:rPr lang="pt-BR" b="1" dirty="0"/>
              <a:t>adicionar um novo arquivo a essa pasta e dermos o comando STATUS</a:t>
            </a:r>
            <a:r>
              <a:rPr lang="pt-BR" dirty="0"/>
              <a:t>, nos vemos o GIT reclamando, falando para gente usar antes o comando ADD. Para usar esse comando nos podemos digitar </a:t>
            </a:r>
            <a:r>
              <a:rPr lang="pt-BR" dirty="0" err="1"/>
              <a:t>add</a:t>
            </a:r>
            <a:r>
              <a:rPr lang="pt-BR" dirty="0"/>
              <a:t> e o nome do arquivo ou dar o comando “</a:t>
            </a:r>
            <a:r>
              <a:rPr lang="pt-BR" dirty="0" err="1"/>
              <a:t>git</a:t>
            </a:r>
            <a:r>
              <a:rPr lang="pt-BR" dirty="0"/>
              <a:t> </a:t>
            </a:r>
            <a:r>
              <a:rPr lang="pt-BR" dirty="0" err="1"/>
              <a:t>add</a:t>
            </a:r>
            <a:r>
              <a:rPr lang="pt-BR" dirty="0"/>
              <a:t> .” Ou “</a:t>
            </a:r>
            <a:r>
              <a:rPr lang="pt-BR" dirty="0" err="1"/>
              <a:t>git</a:t>
            </a:r>
            <a:r>
              <a:rPr lang="pt-BR" dirty="0"/>
              <a:t> </a:t>
            </a:r>
            <a:r>
              <a:rPr lang="pt-BR" dirty="0" err="1"/>
              <a:t>add</a:t>
            </a:r>
            <a:r>
              <a:rPr lang="pt-BR" dirty="0"/>
              <a:t> *” isso por si só já vai preparar todos os arquivos para serem enviados (adicionados na fila = </a:t>
            </a:r>
            <a:r>
              <a:rPr lang="pt-BR" b="1" dirty="0"/>
              <a:t>RASTREADOS</a:t>
            </a:r>
            <a:r>
              <a:rPr lang="pt-BR" dirty="0"/>
              <a:t>).  </a:t>
            </a:r>
          </a:p>
          <a:p>
            <a:endParaRPr lang="pt-BR" dirty="0"/>
          </a:p>
          <a:p>
            <a:r>
              <a:rPr lang="pt-BR" dirty="0"/>
              <a:t>Eu prefiro fazer tudo pelo meu Visual Studio </a:t>
            </a:r>
            <a:r>
              <a:rPr lang="pt-BR" dirty="0" err="1"/>
              <a:t>Code</a:t>
            </a:r>
            <a:r>
              <a:rPr lang="pt-BR" dirty="0"/>
              <a:t>, pois ao iniciar ele na pasta </a:t>
            </a:r>
            <a:r>
              <a:rPr lang="pt-BR" dirty="0" err="1"/>
              <a:t>versionada</a:t>
            </a:r>
            <a:r>
              <a:rPr lang="pt-BR" dirty="0"/>
              <a:t>, ele já realiza todos os comandos automaticamente. Nesse terminal do Visual Studio eu não digitei nada, além do mais, ele já interpreta que há um novo arquivo na pasta, sugere ali para eu enviar esse arquivo para o repositório remoto. Daí eu preciso escrever aqui na região do COMMIT uma frase, clicar em </a:t>
            </a:r>
            <a:r>
              <a:rPr lang="pt-BR" dirty="0" err="1"/>
              <a:t>push</a:t>
            </a:r>
            <a:r>
              <a:rPr lang="pt-BR" dirty="0"/>
              <a:t> e fazer mais algumas coisas. Mas antes de explicar isso, eu gostaria falar mais uma coisinha sobre o como </a:t>
            </a:r>
            <a:r>
              <a:rPr lang="pt-BR" dirty="0" err="1"/>
              <a:t>add</a:t>
            </a:r>
            <a:r>
              <a:rPr lang="pt-BR" dirty="0"/>
              <a:t>. </a:t>
            </a:r>
          </a:p>
          <a:p>
            <a:endParaRPr lang="pt-BR" dirty="0"/>
          </a:p>
          <a:p>
            <a:r>
              <a:rPr lang="pt-BR" dirty="0"/>
              <a:t>Essa é uma informação que eu não sabia, até por eu não utilizar o GIT muito em linha de comando, mas no livro do Marco Valente ele dá o seguinte exemplo: Caso vocês adicionem um arquivo1 e façam o como </a:t>
            </a:r>
            <a:r>
              <a:rPr lang="pt-BR" dirty="0" err="1"/>
              <a:t>add</a:t>
            </a:r>
            <a:r>
              <a:rPr lang="pt-BR" dirty="0"/>
              <a:t> e logo após modifiquem esse arquivo, se vocês realizarem um </a:t>
            </a:r>
            <a:r>
              <a:rPr lang="pt-BR" dirty="0" err="1"/>
              <a:t>commit</a:t>
            </a:r>
            <a:r>
              <a:rPr lang="pt-BR" dirty="0"/>
              <a:t> (que é aquele negócio que dar uma frase a sua alteração), o seu </a:t>
            </a:r>
            <a:r>
              <a:rPr lang="pt-BR" dirty="0" err="1"/>
              <a:t>commit</a:t>
            </a:r>
            <a:r>
              <a:rPr lang="pt-BR" dirty="0"/>
              <a:t> não será associado a última versão do arquivo. Para resolver isso, uma vez que o arquivo já esteja </a:t>
            </a:r>
            <a:r>
              <a:rPr lang="pt-BR" b="1" dirty="0"/>
              <a:t>RASTREÁVEL</a:t>
            </a:r>
            <a:r>
              <a:rPr lang="pt-BR" dirty="0"/>
              <a:t>, ou seja, você tenha feito ADD naquele arquivo pelo menos uma vez, você pode usar o comando “–a”. </a:t>
            </a:r>
          </a:p>
          <a:p>
            <a:endParaRPr lang="pt-BR" dirty="0"/>
          </a:p>
          <a:p>
            <a:endParaRPr lang="pt-BR" dirty="0"/>
          </a:p>
          <a:p>
            <a:pPr algn="l"/>
            <a:r>
              <a:rPr lang="pt-BR" b="0" i="1" dirty="0">
                <a:solidFill>
                  <a:srgbClr val="111111"/>
                </a:solidFill>
                <a:effectLst/>
                <a:latin typeface="-apple-system"/>
              </a:rPr>
              <a:t>Para cada arquivo modificado, ele mostra as linhas que foram adicionadas (+) e removidas (-). Muitas vezes, usamos um </a:t>
            </a:r>
            <a:r>
              <a:rPr lang="pt-BR" b="0" i="1" dirty="0" err="1">
                <a:solidFill>
                  <a:srgbClr val="111111"/>
                </a:solidFill>
                <a:effectLst/>
                <a:latin typeface="-apple-system"/>
              </a:rPr>
              <a:t>git</a:t>
            </a:r>
            <a:r>
              <a:rPr lang="pt-BR" b="0" i="1" dirty="0">
                <a:solidFill>
                  <a:srgbClr val="111111"/>
                </a:solidFill>
                <a:effectLst/>
                <a:latin typeface="-apple-system"/>
              </a:rPr>
              <a:t> </a:t>
            </a:r>
            <a:r>
              <a:rPr lang="pt-BR" b="0" i="1" dirty="0" err="1">
                <a:solidFill>
                  <a:srgbClr val="111111"/>
                </a:solidFill>
                <a:effectLst/>
                <a:latin typeface="-apple-system"/>
              </a:rPr>
              <a:t>diff</a:t>
            </a:r>
            <a:r>
              <a:rPr lang="pt-BR" b="0" i="1" dirty="0">
                <a:solidFill>
                  <a:srgbClr val="111111"/>
                </a:solidFill>
                <a:effectLst/>
                <a:latin typeface="-apple-system"/>
              </a:rPr>
              <a:t> antes de um </a:t>
            </a:r>
            <a:r>
              <a:rPr lang="pt-BR" b="0" i="1" dirty="0" err="1">
                <a:solidFill>
                  <a:srgbClr val="111111"/>
                </a:solidFill>
                <a:effectLst/>
                <a:latin typeface="-apple-system"/>
              </a:rPr>
              <a:t>add</a:t>
            </a:r>
            <a:r>
              <a:rPr lang="pt-BR" b="0" i="1" dirty="0">
                <a:solidFill>
                  <a:srgbClr val="111111"/>
                </a:solidFill>
                <a:effectLst/>
                <a:latin typeface="-apple-system"/>
              </a:rPr>
              <a:t>/</a:t>
            </a:r>
            <a:r>
              <a:rPr lang="pt-BR" b="0" i="1" dirty="0" err="1">
                <a:solidFill>
                  <a:srgbClr val="111111"/>
                </a:solidFill>
                <a:effectLst/>
                <a:latin typeface="-apple-system"/>
              </a:rPr>
              <a:t>commit</a:t>
            </a:r>
            <a:r>
              <a:rPr lang="pt-BR" b="0" i="1" dirty="0">
                <a:solidFill>
                  <a:srgbClr val="111111"/>
                </a:solidFill>
                <a:effectLst/>
                <a:latin typeface="-apple-system"/>
              </a:rPr>
              <a:t> para ter certeza das mudanças que iremos perpetuar, em seguida, no sistema de controle de versões. Já o comando </a:t>
            </a:r>
            <a:r>
              <a:rPr lang="pt-BR" b="0" i="1" dirty="0" err="1">
                <a:solidFill>
                  <a:srgbClr val="111111"/>
                </a:solidFill>
                <a:effectLst/>
                <a:latin typeface="-apple-system"/>
              </a:rPr>
              <a:t>git</a:t>
            </a:r>
            <a:r>
              <a:rPr lang="pt-BR" b="0" i="1" dirty="0">
                <a:solidFill>
                  <a:srgbClr val="111111"/>
                </a:solidFill>
                <a:effectLst/>
                <a:latin typeface="-apple-system"/>
              </a:rPr>
              <a:t> log lista informações sobre os últimos </a:t>
            </a:r>
            <a:r>
              <a:rPr lang="pt-BR" b="0" i="1" dirty="0" err="1">
                <a:solidFill>
                  <a:srgbClr val="111111"/>
                </a:solidFill>
                <a:effectLst/>
                <a:latin typeface="-apple-system"/>
              </a:rPr>
              <a:t>commits</a:t>
            </a:r>
            <a:r>
              <a:rPr lang="pt-BR" b="0" i="1" dirty="0">
                <a:solidFill>
                  <a:srgbClr val="111111"/>
                </a:solidFill>
                <a:effectLst/>
                <a:latin typeface="-apple-system"/>
              </a:rPr>
              <a:t>, como data, autor, hora e descrição do </a:t>
            </a:r>
            <a:r>
              <a:rPr lang="pt-BR" b="0" i="1" dirty="0" err="1">
                <a:solidFill>
                  <a:srgbClr val="111111"/>
                </a:solidFill>
                <a:effectLst/>
                <a:latin typeface="-apple-system"/>
              </a:rPr>
              <a:t>commit</a:t>
            </a:r>
            <a:r>
              <a:rPr lang="pt-BR" b="0" i="1" dirty="0">
                <a:solidFill>
                  <a:srgbClr val="111111"/>
                </a:solidFill>
                <a:effectLst/>
                <a:latin typeface="-apple-system"/>
              </a:rPr>
              <a:t>.</a:t>
            </a:r>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16</a:t>
            </a:fld>
            <a:endParaRPr lang="pt-BR"/>
          </a:p>
        </p:txBody>
      </p:sp>
    </p:spTree>
    <p:extLst>
      <p:ext uri="{BB962C8B-B14F-4D97-AF65-F5344CB8AC3E}">
        <p14:creationId xmlns:p14="http://schemas.microsoft.com/office/powerpoint/2010/main" val="312221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já que eu acabei de explicar o comando </a:t>
            </a:r>
            <a:r>
              <a:rPr lang="pt-BR" dirty="0" err="1"/>
              <a:t>commit</a:t>
            </a:r>
            <a:r>
              <a:rPr lang="pt-BR" dirty="0"/>
              <a:t>, porque não explicar um jeito diferente de fazer </a:t>
            </a:r>
            <a:r>
              <a:rPr lang="pt-BR" dirty="0" err="1"/>
              <a:t>commit</a:t>
            </a:r>
            <a:r>
              <a:rPr lang="pt-BR" dirty="0"/>
              <a:t>. Por isso, gostaria de dizer que a depender do seu repositório remoto, você pode fazer os </a:t>
            </a:r>
            <a:r>
              <a:rPr lang="pt-BR" dirty="0" err="1"/>
              <a:t>commit</a:t>
            </a:r>
            <a:r>
              <a:rPr lang="pt-BR" dirty="0"/>
              <a:t> no próprio site, no meu caso no próprio GITHUB. Basta você realizar a edição do arquivo, escrever o título do seu </a:t>
            </a:r>
            <a:r>
              <a:rPr lang="pt-BR" dirty="0" err="1"/>
              <a:t>commit</a:t>
            </a:r>
            <a:r>
              <a:rPr lang="pt-BR" dirty="0"/>
              <a:t>, e depois submetê-lo. </a:t>
            </a:r>
          </a:p>
          <a:p>
            <a:endParaRPr lang="pt-BR" dirty="0"/>
          </a:p>
          <a:p>
            <a:r>
              <a:rPr lang="pt-BR" dirty="0"/>
              <a:t>Então, vamos supor que após eu ter clonado o arquivo para meu novo computador (e ter feito tudo certinho), eu queria modifica-lo. Então eu vou lá, abro o arquivo e realizo minhas alterações. Após fazer essas alterações, eu preciso então dar um COMMIT, ou seja. Enviar esse arquivo modificado novamente o arquivo do servidor, para que outras pessoas possam acessa-lo, inclusive a mim, de maneira remota. </a:t>
            </a:r>
          </a:p>
          <a:p>
            <a:endParaRPr lang="pt-BR" dirty="0"/>
          </a:p>
          <a:p>
            <a:r>
              <a:rPr lang="pt-BR" dirty="0"/>
              <a:t>É aqui que eu apresento novamente esse slide. Aqui, eu realizei um </a:t>
            </a:r>
            <a:r>
              <a:rPr lang="pt-BR" dirty="0" err="1"/>
              <a:t>commit</a:t>
            </a:r>
            <a:r>
              <a:rPr lang="pt-BR" dirty="0"/>
              <a:t>. No caso do comando </a:t>
            </a:r>
            <a:r>
              <a:rPr lang="pt-BR" dirty="0" err="1"/>
              <a:t>commit</a:t>
            </a:r>
            <a:r>
              <a:rPr lang="pt-BR" dirty="0"/>
              <a:t>, você deve passar uma mensagem junto. Essa mensagem tem um limite de caracteres, por isso deve ser uma mensagem curta que você possa comunicar sua alterações no código ou no seu projeto. Aqui no caso, a minha mensagem foi: Alterando a dissertação – Revisão pós Qualificação.</a:t>
            </a:r>
          </a:p>
          <a:p>
            <a:endParaRPr lang="pt-BR" dirty="0"/>
          </a:p>
          <a:p>
            <a:r>
              <a:rPr lang="pt-BR" b="1" dirty="0"/>
              <a:t>Agora falando de boas praticas de programação e de equipe de projetos</a:t>
            </a:r>
            <a:r>
              <a:rPr lang="pt-BR" dirty="0"/>
              <a:t>. No caso o livro do Marco Valente, ele não recomenda se sejam feitos </a:t>
            </a:r>
            <a:r>
              <a:rPr lang="pt-BR" dirty="0" err="1"/>
              <a:t>commits</a:t>
            </a:r>
            <a:r>
              <a:rPr lang="pt-BR" dirty="0"/>
              <a:t> muito grandes, com por exemplo, mais de MIL adições e 500 exclusões. A ideia é mesmo realizando pequenos </a:t>
            </a:r>
            <a:r>
              <a:rPr lang="pt-BR" dirty="0" err="1"/>
              <a:t>commits</a:t>
            </a:r>
            <a:r>
              <a:rPr lang="pt-BR" dirty="0"/>
              <a:t>: Ah mudei isso (</a:t>
            </a:r>
            <a:r>
              <a:rPr lang="pt-BR" dirty="0" err="1"/>
              <a:t>commit</a:t>
            </a:r>
            <a:r>
              <a:rPr lang="pt-BR" dirty="0"/>
              <a:t>), Ah fiz aquilo (</a:t>
            </a:r>
            <a:r>
              <a:rPr lang="pt-BR" dirty="0" err="1"/>
              <a:t>commit</a:t>
            </a:r>
            <a:r>
              <a:rPr lang="pt-BR" dirty="0"/>
              <a:t>). Isso é útil pois no caso de vários bugs, é importante que cada correção seja feita em um </a:t>
            </a:r>
            <a:r>
              <a:rPr lang="pt-BR" dirty="0" err="1"/>
              <a:t>commit</a:t>
            </a:r>
            <a:r>
              <a:rPr lang="pt-BR" dirty="0"/>
              <a:t>. Ou seja, ao invés de versão com 10 bugs e versão com 0 bugs, você tem que fazer: versão com menos um bug, </a:t>
            </a:r>
            <a:r>
              <a:rPr lang="pt-BR" dirty="0" err="1"/>
              <a:t>commit</a:t>
            </a:r>
            <a:r>
              <a:rPr lang="pt-BR" dirty="0"/>
              <a:t>... versão com menos 2 bugs, </a:t>
            </a:r>
            <a:r>
              <a:rPr lang="pt-BR" dirty="0" err="1"/>
              <a:t>commit</a:t>
            </a:r>
            <a:r>
              <a:rPr lang="pt-BR" dirty="0"/>
              <a:t>....</a:t>
            </a:r>
          </a:p>
          <a:p>
            <a:endParaRPr lang="pt-BR" dirty="0"/>
          </a:p>
          <a:p>
            <a:r>
              <a:rPr lang="pt-BR" dirty="0"/>
              <a:t>Como vocês podem ver aqui, </a:t>
            </a:r>
            <a:r>
              <a:rPr lang="pt-BR" b="1" dirty="0"/>
              <a:t>um </a:t>
            </a:r>
            <a:r>
              <a:rPr lang="pt-BR" b="1" dirty="0" err="1"/>
              <a:t>commit</a:t>
            </a:r>
            <a:r>
              <a:rPr lang="pt-BR" b="1" dirty="0"/>
              <a:t> envia por si só várias informações</a:t>
            </a:r>
            <a:r>
              <a:rPr lang="pt-BR" dirty="0"/>
              <a:t>. O Autor do </a:t>
            </a:r>
            <a:r>
              <a:rPr lang="pt-BR" dirty="0" err="1"/>
              <a:t>commit</a:t>
            </a:r>
            <a:r>
              <a:rPr lang="pt-BR" dirty="0"/>
              <a:t> (da modificação), em que ramo (</a:t>
            </a:r>
            <a:r>
              <a:rPr lang="pt-BR" dirty="0" err="1"/>
              <a:t>branch</a:t>
            </a:r>
            <a:r>
              <a:rPr lang="pt-BR" dirty="0"/>
              <a:t>) do código essa modificação foi realizada, a mensagem, quando foi realizada, os arquivos modificados, o número de modificações, onde foram realizadas essas modificações. Ali no caso ele também guarda a modificação anterior (o pai), e a modificação atual em um identificador único. </a:t>
            </a:r>
          </a:p>
          <a:p>
            <a:endParaRPr lang="pt-BR" dirty="0"/>
          </a:p>
          <a:p>
            <a:r>
              <a:rPr lang="pt-BR" dirty="0"/>
              <a:t>Esse identificador único possui 20 bytes, normalmente representados em hexadecimal. Esses bytes correspondem a uma </a:t>
            </a:r>
            <a:r>
              <a:rPr lang="pt-BR" b="1" dirty="0"/>
              <a:t>verificação de consistência </a:t>
            </a:r>
            <a:r>
              <a:rPr lang="pt-BR" dirty="0"/>
              <a:t>(</a:t>
            </a:r>
            <a:r>
              <a:rPr lang="pt-BR" dirty="0" err="1"/>
              <a:t>check</a:t>
            </a:r>
            <a:r>
              <a:rPr lang="pt-BR" dirty="0"/>
              <a:t> sum) do conteúdo do </a:t>
            </a:r>
            <a:r>
              <a:rPr lang="pt-BR" dirty="0" err="1"/>
              <a:t>commit</a:t>
            </a:r>
            <a:r>
              <a:rPr lang="pt-BR" dirty="0"/>
              <a:t>, conforme computado por uma função </a:t>
            </a:r>
            <a:r>
              <a:rPr lang="pt-BR" dirty="0" err="1"/>
              <a:t>hash</a:t>
            </a:r>
            <a:r>
              <a:rPr lang="pt-BR" dirty="0"/>
              <a:t> SHA-1. O próprio GIT afirma que graças a isso, é </a:t>
            </a:r>
            <a:r>
              <a:rPr lang="pt-BR" b="1" dirty="0"/>
              <a:t>impossível que o conteúdo de qualquer arquivo ou diretório seja alterado sem o </a:t>
            </a:r>
            <a:r>
              <a:rPr lang="pt-BR" b="1" dirty="0" err="1"/>
              <a:t>Git</a:t>
            </a:r>
            <a:r>
              <a:rPr lang="pt-BR" b="1" dirty="0"/>
              <a:t> saber sobre isso</a:t>
            </a:r>
            <a:r>
              <a:rPr lang="pt-BR" dirty="0"/>
              <a:t>. Além disso, é </a:t>
            </a:r>
            <a:r>
              <a:rPr lang="pt-BR" b="1" dirty="0"/>
              <a:t>impossível que você perca informações </a:t>
            </a:r>
            <a:r>
              <a:rPr lang="pt-BR" dirty="0"/>
              <a:t>durante a transferência para a nuvem, ou que seus arquivos sejam corrompidos. </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17</a:t>
            </a:fld>
            <a:endParaRPr lang="pt-BR"/>
          </a:p>
        </p:txBody>
      </p:sp>
    </p:spTree>
    <p:extLst>
      <p:ext uri="{BB962C8B-B14F-4D97-AF65-F5344CB8AC3E}">
        <p14:creationId xmlns:p14="http://schemas.microsoft.com/office/powerpoint/2010/main" val="160495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sobre o comando </a:t>
            </a:r>
            <a:r>
              <a:rPr lang="pt-BR" dirty="0" err="1"/>
              <a:t>Push</a:t>
            </a:r>
            <a:r>
              <a:rPr lang="pt-BR" dirty="0"/>
              <a:t> e </a:t>
            </a:r>
            <a:r>
              <a:rPr lang="pt-BR" dirty="0" err="1"/>
              <a:t>Pull</a:t>
            </a:r>
            <a:r>
              <a:rPr lang="pt-BR" dirty="0"/>
              <a:t>. No caso, quem prestou atenção já viu que eu utilizei essa imagem no meu slide 11. Aqui fica bastante claro que se você for lá no seu servidor remoto, como no GITHUB, não existem </a:t>
            </a:r>
            <a:r>
              <a:rPr lang="pt-BR" dirty="0" err="1"/>
              <a:t>PUSHs</a:t>
            </a:r>
            <a:r>
              <a:rPr lang="pt-BR" dirty="0"/>
              <a:t> e </a:t>
            </a:r>
            <a:r>
              <a:rPr lang="pt-BR" dirty="0" err="1"/>
              <a:t>PULLs</a:t>
            </a:r>
            <a:r>
              <a:rPr lang="pt-BR" dirty="0"/>
              <a:t> para serem feitos, pois você já está no seu repositório central. Mas no caso, supondo que você esteja em sua máquina, você faz o </a:t>
            </a:r>
            <a:r>
              <a:rPr lang="pt-BR" dirty="0" err="1"/>
              <a:t>commit</a:t>
            </a:r>
            <a:r>
              <a:rPr lang="pt-BR" dirty="0"/>
              <a:t>, para colocar os seus arquivos, as suas modificações no seu sistema de controle de versões (que no final das contas é aquela pastinha oculta). Então você precisa sincronizar os seus arquivos com a versão do repositório central.  Geralmente por envolver a rede e a transferência de informações essa é uma operação mais lenta. </a:t>
            </a:r>
          </a:p>
          <a:p>
            <a:endParaRPr lang="pt-BR" dirty="0"/>
          </a:p>
          <a:p>
            <a:r>
              <a:rPr lang="pt-BR" b="1" dirty="0"/>
              <a:t>Em síntese o </a:t>
            </a:r>
            <a:r>
              <a:rPr lang="pt-BR" b="1" dirty="0" err="1"/>
              <a:t>pull</a:t>
            </a:r>
            <a:r>
              <a:rPr lang="pt-BR" b="1" dirty="0"/>
              <a:t> colhe as informações do repositório central e as atualiza em sua máquina. Já o </a:t>
            </a:r>
            <a:r>
              <a:rPr lang="pt-BR" b="1" dirty="0" err="1"/>
              <a:t>Push</a:t>
            </a:r>
            <a:r>
              <a:rPr lang="pt-BR" b="1" dirty="0"/>
              <a:t>, envia as versões do seu repositório para o repositório central. </a:t>
            </a:r>
          </a:p>
          <a:p>
            <a:endParaRPr lang="pt-BR" dirty="0"/>
          </a:p>
          <a:p>
            <a:r>
              <a:rPr lang="pt-BR" dirty="0"/>
              <a:t>Um </a:t>
            </a:r>
            <a:r>
              <a:rPr lang="pt-BR" dirty="0" err="1"/>
              <a:t>push</a:t>
            </a:r>
            <a:r>
              <a:rPr lang="pt-BR" dirty="0"/>
              <a:t> deve ser usado quando o desenvolvedor deseja tornar uma modificação </a:t>
            </a:r>
            <a:r>
              <a:rPr lang="pt-BR" b="1" dirty="0"/>
              <a:t>visível para os demais desenvolvedores</a:t>
            </a:r>
            <a:r>
              <a:rPr lang="pt-BR" dirty="0"/>
              <a:t>. Para atualizar seu repositório local, os outros desenvolvedores do time devem executar um comando </a:t>
            </a:r>
            <a:r>
              <a:rPr lang="pt-BR" dirty="0" err="1"/>
              <a:t>pull</a:t>
            </a:r>
            <a:r>
              <a:rPr lang="pt-BR" dirty="0"/>
              <a:t>. </a:t>
            </a:r>
          </a:p>
          <a:p>
            <a:endParaRPr lang="pt-BR" dirty="0"/>
          </a:p>
          <a:p>
            <a:r>
              <a:rPr lang="pt-BR" dirty="0"/>
              <a:t>O </a:t>
            </a:r>
            <a:r>
              <a:rPr lang="pt-BR" dirty="0" err="1"/>
              <a:t>git</a:t>
            </a:r>
            <a:r>
              <a:rPr lang="pt-BR" dirty="0"/>
              <a:t> </a:t>
            </a:r>
            <a:r>
              <a:rPr lang="pt-BR" dirty="0" err="1"/>
              <a:t>pull</a:t>
            </a:r>
            <a:r>
              <a:rPr lang="pt-BR" dirty="0"/>
              <a:t> vai baixar o código para sua máquina. A diferença entre o </a:t>
            </a:r>
            <a:r>
              <a:rPr lang="pt-BR" dirty="0" err="1"/>
              <a:t>pull</a:t>
            </a:r>
            <a:r>
              <a:rPr lang="pt-BR" dirty="0"/>
              <a:t> e o clone é que o </a:t>
            </a:r>
            <a:r>
              <a:rPr lang="pt-BR" b="1" dirty="0"/>
              <a:t>clone copia um repositório inteiro, já o </a:t>
            </a:r>
            <a:r>
              <a:rPr lang="pt-BR" b="1" dirty="0" err="1"/>
              <a:t>pull</a:t>
            </a:r>
            <a:r>
              <a:rPr lang="pt-BR" b="1" dirty="0"/>
              <a:t> busca apenas pelas alterações.</a:t>
            </a:r>
          </a:p>
          <a:p>
            <a:endParaRPr lang="pt-BR" dirty="0"/>
          </a:p>
          <a:p>
            <a:r>
              <a:rPr lang="pt-BR" dirty="0"/>
              <a:t>Uma coisa importante de destacar é que o seu repositório deve OBRIGATORIAMENTE, estar em harmonia com o repositório central. Por isso é sempre importante realizar um </a:t>
            </a:r>
            <a:r>
              <a:rPr lang="pt-BR" dirty="0" err="1"/>
              <a:t>pull</a:t>
            </a:r>
            <a:r>
              <a:rPr lang="pt-BR" dirty="0"/>
              <a:t> antes, para baixar sempre a última versão do código, caso você não faça isso seus envios serão rejeitados, vai dar alguns conflitos e isso é uma coisa que quero explicar mais só para o final.</a:t>
            </a:r>
          </a:p>
          <a:p>
            <a:endParaRPr lang="pt-BR" dirty="0"/>
          </a:p>
          <a:p>
            <a:r>
              <a:rPr lang="pt-BR" dirty="0"/>
              <a:t>Em síntese não tem segredo, uma vez que você tenha feito tudo certinho, é realmente só escrever </a:t>
            </a:r>
            <a:r>
              <a:rPr lang="pt-BR" dirty="0" err="1"/>
              <a:t>push</a:t>
            </a:r>
            <a:r>
              <a:rPr lang="pt-BR" dirty="0"/>
              <a:t> ou </a:t>
            </a:r>
            <a:r>
              <a:rPr lang="pt-BR" dirty="0" err="1"/>
              <a:t>pull</a:t>
            </a:r>
            <a:r>
              <a:rPr lang="pt-BR" dirty="0"/>
              <a:t> na linha de comando. Você pode passar outros argumentos como parâmetro, dizer se quer que o </a:t>
            </a:r>
            <a:r>
              <a:rPr lang="pt-BR" dirty="0" err="1"/>
              <a:t>commit</a:t>
            </a:r>
            <a:r>
              <a:rPr lang="pt-BR" dirty="0"/>
              <a:t> seja feito no master ou em outro </a:t>
            </a:r>
            <a:r>
              <a:rPr lang="pt-BR" dirty="0" err="1"/>
              <a:t>branch</a:t>
            </a:r>
            <a:r>
              <a:rPr lang="pt-BR" dirty="0"/>
              <a:t>, mas acho que isso é um pouco avançado para explicar agora. E no caso de uma interface, tem menos segredo ainda, como eu disse é só dar um PUSH, depois digitar o seu nome de usuário, senha e pronto. </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18</a:t>
            </a:fld>
            <a:endParaRPr lang="pt-BR"/>
          </a:p>
        </p:txBody>
      </p:sp>
    </p:spTree>
    <p:extLst>
      <p:ext uri="{BB962C8B-B14F-4D97-AF65-F5344CB8AC3E}">
        <p14:creationId xmlns:p14="http://schemas.microsoft.com/office/powerpoint/2010/main" val="76704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sobre o FORK.</a:t>
            </a:r>
          </a:p>
          <a:p>
            <a:endParaRPr lang="pt-BR" dirty="0"/>
          </a:p>
          <a:p>
            <a:r>
              <a:rPr lang="pt-BR" dirty="0"/>
              <a:t>O comando </a:t>
            </a:r>
            <a:r>
              <a:rPr lang="pt-BR" dirty="0" err="1"/>
              <a:t>fork</a:t>
            </a:r>
            <a:r>
              <a:rPr lang="pt-BR" dirty="0"/>
              <a:t> é para aqueles casos, onde você queira pegar o código de alguém, mas esse código não está como você quer e você desejam fazer modificações. Porém você sabem que suas modificações não são de interesse dos detentores do código original, são modificações que farão sentido apenas pra ti. </a:t>
            </a:r>
          </a:p>
          <a:p>
            <a:endParaRPr lang="pt-BR" dirty="0"/>
          </a:p>
          <a:p>
            <a:r>
              <a:rPr lang="pt-BR" dirty="0"/>
              <a:t>Então, você não quer baixar o código deles (fazer um clone) e realizar suas modificações e depois, enviar isso para eles por meio de um </a:t>
            </a:r>
            <a:r>
              <a:rPr lang="pt-BR" dirty="0" err="1"/>
              <a:t>push</a:t>
            </a:r>
            <a:r>
              <a:rPr lang="pt-BR" dirty="0"/>
              <a:t>. Então aí surfe a ideia do </a:t>
            </a:r>
            <a:r>
              <a:rPr lang="pt-BR" dirty="0" err="1"/>
              <a:t>fork</a:t>
            </a:r>
            <a:r>
              <a:rPr lang="pt-BR" dirty="0"/>
              <a:t>. No caso, supondo que eu queira modificar a calculadora da Microsoft, caso eu já esteja conectado no meu GitHub, bastaria eu clicar em </a:t>
            </a:r>
            <a:r>
              <a:rPr lang="pt-BR" dirty="0" err="1"/>
              <a:t>fork</a:t>
            </a:r>
            <a:r>
              <a:rPr lang="pt-BR" dirty="0"/>
              <a:t>, e o projeto seria clonado para o meu repositório no GIT. Ou seja, essa é uma tarefa extremamente visual, sem nenhuma linha de código. </a:t>
            </a:r>
          </a:p>
          <a:p>
            <a:endParaRPr lang="pt-BR" dirty="0"/>
          </a:p>
          <a:p>
            <a:r>
              <a:rPr lang="pt-BR" dirty="0"/>
              <a:t>Ah, Alexandre, mas você disse que iria falar os comandos, que não iria se prender a essas interfaces visuais. Bom.... O próprio livro do Marcos Valente cita apenas esse método, então vamos ficar só com ele.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19</a:t>
            </a:fld>
            <a:endParaRPr lang="pt-BR"/>
          </a:p>
        </p:txBody>
      </p:sp>
    </p:spTree>
    <p:extLst>
      <p:ext uri="{BB962C8B-B14F-4D97-AF65-F5344CB8AC3E}">
        <p14:creationId xmlns:p14="http://schemas.microsoft.com/office/powerpoint/2010/main" val="336476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falar sobre o GIT, inicialmente eu preciso explicar sobre os Sistemas de Controle de Versões de modo geral. Contanto um pouco sobre sua história, quando surgiram. Sua definição, o quê são. E motivação, por que usá-los? </a:t>
            </a:r>
          </a:p>
          <a:p>
            <a:endParaRPr lang="pt-BR" dirty="0"/>
          </a:p>
          <a:p>
            <a:r>
              <a:rPr lang="pt-BR" dirty="0"/>
              <a:t>Após apresentar essas três coisinhas, eu posso introduzir então o GIT, também contando sobre sua história, sua definição, quais são as características que o definem, além da motivação em por que usá-lo. Afinal, devem existir outros sistemas de controle de versões além do GIT, porque usar o GIT então? Qual a sua diferença do GIT em relação aos demais? </a:t>
            </a:r>
          </a:p>
          <a:p>
            <a:endParaRPr lang="pt-BR" dirty="0"/>
          </a:p>
          <a:p>
            <a:r>
              <a:rPr lang="pt-BR" dirty="0"/>
              <a:t>Definido tudo isso, eu posso iniciar então a aula sobre GIT, abordando alguns </a:t>
            </a:r>
            <a:r>
              <a:rPr lang="pt-BR" dirty="0" err="1"/>
              <a:t>comandinhos</a:t>
            </a:r>
            <a:r>
              <a:rPr lang="pt-BR" dirty="0"/>
              <a:t> básicos do GIT, e também falando sobre a questão de conflitos, que é algo bem importante a ser visto. </a:t>
            </a:r>
          </a:p>
          <a:p>
            <a:endParaRPr lang="pt-BR" dirty="0"/>
          </a:p>
          <a:p>
            <a:r>
              <a:rPr lang="pt-BR" dirty="0"/>
              <a:t>Dê início eu pergunto então: Quando surgiram os sistemas de controle de versões?</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a:t>
            </a:fld>
            <a:endParaRPr lang="pt-BR"/>
          </a:p>
        </p:txBody>
      </p:sp>
    </p:spTree>
    <p:extLst>
      <p:ext uri="{BB962C8B-B14F-4D97-AF65-F5344CB8AC3E}">
        <p14:creationId xmlns:p14="http://schemas.microsoft.com/office/powerpoint/2010/main" val="197322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Quem for mais atento, notou também que aqui tem um </a:t>
            </a:r>
            <a:r>
              <a:rPr lang="pt-BR" dirty="0" err="1"/>
              <a:t>pull</a:t>
            </a:r>
            <a:r>
              <a:rPr lang="pt-BR" dirty="0"/>
              <a:t> </a:t>
            </a:r>
            <a:r>
              <a:rPr lang="pt-BR" dirty="0" err="1"/>
              <a:t>request</a:t>
            </a:r>
            <a:r>
              <a:rPr lang="pt-BR" dirty="0"/>
              <a:t>. E esse é o próximo comando que vamos ensinar. A ideia do </a:t>
            </a:r>
            <a:r>
              <a:rPr lang="pt-BR" dirty="0" err="1"/>
              <a:t>pull</a:t>
            </a:r>
            <a:r>
              <a:rPr lang="pt-BR" dirty="0"/>
              <a:t> </a:t>
            </a:r>
            <a:r>
              <a:rPr lang="pt-BR" dirty="0" err="1"/>
              <a:t>request</a:t>
            </a:r>
            <a:r>
              <a:rPr lang="pt-BR" dirty="0"/>
              <a:t> é você enviar uma notificação ao detentor do código fonte, falando da suas alterações no código dele, e pedindo para que ele aceite as suas sugestões de alteração no código original. Isso é mais comum no GitHub, mas tem seus equivalentes em outros sistemas de controle de versão.</a:t>
            </a:r>
          </a:p>
          <a:p>
            <a:endParaRPr lang="pt-BR" dirty="0"/>
          </a:p>
          <a:p>
            <a:r>
              <a:rPr lang="pt-BR" dirty="0"/>
              <a:t>Novamente, o livro do Marco Valente diz que isso tudo ocorre na interface Web do GitHub, por isso, assim como o </a:t>
            </a:r>
            <a:r>
              <a:rPr lang="pt-BR" dirty="0" err="1"/>
              <a:t>fork</a:t>
            </a:r>
            <a:r>
              <a:rPr lang="pt-BR" dirty="0"/>
              <a:t> não irei esmiuçar as linhas de comando. Mas resumindo, alguém foi lá, e fez alterações na calculadora da </a:t>
            </a:r>
            <a:r>
              <a:rPr lang="pt-BR" dirty="0" err="1"/>
              <a:t>Microsft</a:t>
            </a:r>
            <a:r>
              <a:rPr lang="pt-BR" dirty="0"/>
              <a:t>, a pessoa em questão queria ter liberdade para deixar a calculadora no modo escuro ou no modo claro quando bem entendesse. Então, essa pessoa percebe essa sua alteração na calculadora pode interessar a </a:t>
            </a:r>
            <a:r>
              <a:rPr lang="pt-BR" dirty="0" err="1"/>
              <a:t>Microsft</a:t>
            </a:r>
            <a:r>
              <a:rPr lang="pt-BR" dirty="0"/>
              <a:t>, então o programador decide fazer um </a:t>
            </a:r>
            <a:r>
              <a:rPr lang="pt-BR" dirty="0" err="1"/>
              <a:t>pull</a:t>
            </a:r>
            <a:r>
              <a:rPr lang="pt-BR" dirty="0"/>
              <a:t> </a:t>
            </a:r>
            <a:r>
              <a:rPr lang="pt-BR" dirty="0" err="1"/>
              <a:t>request</a:t>
            </a:r>
            <a:r>
              <a:rPr lang="pt-BR" dirty="0"/>
              <a:t>, que significa mais ou menos isso: </a:t>
            </a:r>
            <a:r>
              <a:rPr lang="pt-BR" i="1" dirty="0"/>
              <a:t>Olá senhora Microsoft, olha, eu sei que no ramo principal (master) vocês estão sempre aprimorando e otimizando a calculadora de vocês, mas eu criei aqui em um ramo separado de um </a:t>
            </a:r>
            <a:r>
              <a:rPr lang="pt-BR" i="1" dirty="0" err="1"/>
              <a:t>fork</a:t>
            </a:r>
            <a:r>
              <a:rPr lang="pt-BR" i="1" dirty="0"/>
              <a:t> uma funcionalidade nova para a calculara, veja se não é de interesse de vocês. </a:t>
            </a:r>
            <a:r>
              <a:rPr lang="pt-BR" i="0" dirty="0"/>
              <a:t>Então a Microsoft decide se vai ou não adicionar o ramo (mais conhecido com </a:t>
            </a:r>
            <a:r>
              <a:rPr lang="pt-BR" i="0" dirty="0" err="1"/>
              <a:t>branch</a:t>
            </a:r>
            <a:r>
              <a:rPr lang="pt-BR" i="0" dirty="0"/>
              <a:t>) ao código padrão da calculadora ou não. </a:t>
            </a:r>
          </a:p>
          <a:p>
            <a:endParaRPr lang="pt-BR" dirty="0"/>
          </a:p>
          <a:p>
            <a:r>
              <a:rPr lang="pt-BR" dirty="0"/>
              <a:t>Então, é isso. Ah, e eu já ia me esquecendo, se vocês realizaram </a:t>
            </a:r>
            <a:r>
              <a:rPr lang="pt-BR" b="1" dirty="0"/>
              <a:t>4 </a:t>
            </a:r>
            <a:r>
              <a:rPr lang="pt-BR" b="1" dirty="0" err="1"/>
              <a:t>pull</a:t>
            </a:r>
            <a:r>
              <a:rPr lang="pt-BR" b="1" dirty="0"/>
              <a:t> </a:t>
            </a:r>
            <a:r>
              <a:rPr lang="pt-BR" b="1" dirty="0" err="1"/>
              <a:t>request</a:t>
            </a:r>
            <a:r>
              <a:rPr lang="pt-BR" b="1" dirty="0"/>
              <a:t> no mês de outubro</a:t>
            </a:r>
            <a:r>
              <a:rPr lang="pt-BR" dirty="0"/>
              <a:t>, vocês podem ganhar um presentinho. A </a:t>
            </a:r>
            <a:r>
              <a:rPr lang="pt-BR" dirty="0" err="1"/>
              <a:t>hackoctober</a:t>
            </a:r>
            <a:r>
              <a:rPr lang="pt-BR" dirty="0"/>
              <a:t> </a:t>
            </a:r>
            <a:r>
              <a:rPr lang="pt-BR" dirty="0" err="1"/>
              <a:t>fest</a:t>
            </a:r>
            <a:r>
              <a:rPr lang="pt-BR" dirty="0"/>
              <a:t>, ela dá incentivos para os desenvolvedores que colaborem em outros projetos. Além de ter que fazer 4 </a:t>
            </a:r>
            <a:r>
              <a:rPr lang="pt-BR" dirty="0" err="1"/>
              <a:t>pull</a:t>
            </a:r>
            <a:r>
              <a:rPr lang="pt-BR" dirty="0"/>
              <a:t> </a:t>
            </a:r>
            <a:r>
              <a:rPr lang="pt-BR" dirty="0" err="1"/>
              <a:t>request</a:t>
            </a:r>
            <a:r>
              <a:rPr lang="pt-BR" dirty="0"/>
              <a:t> tem outras regrinhas que vocês precisam seguir, caso seja de interesse de alguém basta acessar o site deles.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20</a:t>
            </a:fld>
            <a:endParaRPr lang="pt-BR"/>
          </a:p>
        </p:txBody>
      </p:sp>
    </p:spTree>
    <p:extLst>
      <p:ext uri="{BB962C8B-B14F-4D97-AF65-F5344CB8AC3E}">
        <p14:creationId xmlns:p14="http://schemas.microsoft.com/office/powerpoint/2010/main" val="294693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já que estamos falando de </a:t>
            </a:r>
            <a:r>
              <a:rPr lang="pt-BR" dirty="0" err="1"/>
              <a:t>branch</a:t>
            </a:r>
            <a:r>
              <a:rPr lang="pt-BR" dirty="0"/>
              <a:t> e ramos, nada melhor do aproveitar e já falar sobre o grafo de </a:t>
            </a:r>
            <a:r>
              <a:rPr lang="pt-BR" dirty="0" err="1"/>
              <a:t>commits</a:t>
            </a:r>
            <a:r>
              <a:rPr lang="pt-BR" dirty="0"/>
              <a:t>. </a:t>
            </a:r>
          </a:p>
          <a:p>
            <a:endParaRPr lang="pt-BR" dirty="0"/>
          </a:p>
          <a:p>
            <a:r>
              <a:rPr lang="pt-BR" b="0" i="0" dirty="0">
                <a:solidFill>
                  <a:srgbClr val="111111"/>
                </a:solidFill>
                <a:effectLst/>
                <a:latin typeface="-apple-system"/>
              </a:rPr>
              <a:t>Um </a:t>
            </a:r>
            <a:r>
              <a:rPr lang="pt-BR" b="0" i="0" dirty="0" err="1">
                <a:solidFill>
                  <a:srgbClr val="111111"/>
                </a:solidFill>
                <a:effectLst/>
                <a:latin typeface="-apple-system"/>
              </a:rPr>
              <a:t>branch</a:t>
            </a:r>
            <a:r>
              <a:rPr lang="pt-BR" b="0" i="0" dirty="0">
                <a:solidFill>
                  <a:srgbClr val="111111"/>
                </a:solidFill>
                <a:effectLst/>
                <a:latin typeface="-apple-system"/>
              </a:rPr>
              <a:t> nada mais é do que uma variável interna do </a:t>
            </a:r>
            <a:r>
              <a:rPr lang="pt-BR" b="0" i="0" dirty="0" err="1">
                <a:solidFill>
                  <a:srgbClr val="111111"/>
                </a:solidFill>
                <a:effectLst/>
                <a:latin typeface="-apple-system"/>
              </a:rPr>
              <a:t>git</a:t>
            </a:r>
            <a:r>
              <a:rPr lang="pt-BR" b="0" i="0" dirty="0">
                <a:solidFill>
                  <a:srgbClr val="111111"/>
                </a:solidFill>
                <a:effectLst/>
                <a:latin typeface="-apple-system"/>
              </a:rPr>
              <a:t> que contém o identificador do último </a:t>
            </a:r>
            <a:r>
              <a:rPr lang="pt-BR" b="0" i="0" dirty="0" err="1">
                <a:solidFill>
                  <a:srgbClr val="111111"/>
                </a:solidFill>
                <a:effectLst/>
                <a:latin typeface="-apple-system"/>
              </a:rPr>
              <a:t>commit</a:t>
            </a:r>
            <a:r>
              <a:rPr lang="pt-BR" b="0" i="0" dirty="0">
                <a:solidFill>
                  <a:srgbClr val="111111"/>
                </a:solidFill>
                <a:effectLst/>
                <a:latin typeface="-apple-system"/>
              </a:rPr>
              <a:t> realizado no </a:t>
            </a:r>
            <a:r>
              <a:rPr lang="pt-BR" b="0" i="0" dirty="0" err="1">
                <a:solidFill>
                  <a:srgbClr val="111111"/>
                </a:solidFill>
                <a:effectLst/>
                <a:latin typeface="-apple-system"/>
              </a:rPr>
              <a:t>branch</a:t>
            </a:r>
            <a:r>
              <a:rPr lang="pt-BR" b="0" i="0" dirty="0">
                <a:solidFill>
                  <a:srgbClr val="111111"/>
                </a:solidFill>
                <a:effectLst/>
                <a:latin typeface="-apple-system"/>
              </a:rPr>
              <a:t>. Existe ainda uma variável chamada </a:t>
            </a:r>
            <a:r>
              <a:rPr lang="pt-BR" dirty="0"/>
              <a:t>HEAD</a:t>
            </a:r>
            <a:r>
              <a:rPr lang="pt-BR" b="0" i="0" dirty="0">
                <a:solidFill>
                  <a:srgbClr val="111111"/>
                </a:solidFill>
                <a:effectLst/>
                <a:latin typeface="-apple-system"/>
              </a:rPr>
              <a:t>, que aponta para a variável do </a:t>
            </a:r>
            <a:r>
              <a:rPr lang="pt-BR" b="0" i="0" dirty="0" err="1">
                <a:solidFill>
                  <a:srgbClr val="111111"/>
                </a:solidFill>
                <a:effectLst/>
                <a:latin typeface="-apple-system"/>
              </a:rPr>
              <a:t>branch</a:t>
            </a:r>
            <a:r>
              <a:rPr lang="pt-BR" b="0" i="0" dirty="0">
                <a:solidFill>
                  <a:srgbClr val="111111"/>
                </a:solidFill>
                <a:effectLst/>
                <a:latin typeface="-apple-system"/>
              </a:rPr>
              <a:t> atual. Ou seja, </a:t>
            </a:r>
            <a:r>
              <a:rPr lang="pt-BR" dirty="0"/>
              <a:t>HEAD</a:t>
            </a:r>
            <a:r>
              <a:rPr lang="pt-BR" b="0" i="0" dirty="0">
                <a:solidFill>
                  <a:srgbClr val="111111"/>
                </a:solidFill>
                <a:effectLst/>
                <a:latin typeface="-apple-system"/>
              </a:rPr>
              <a:t> contém o nome da variável que contém o identificador do último </a:t>
            </a:r>
            <a:r>
              <a:rPr lang="pt-BR" b="0" i="0" dirty="0" err="1">
                <a:solidFill>
                  <a:srgbClr val="111111"/>
                </a:solidFill>
                <a:effectLst/>
                <a:latin typeface="-apple-system"/>
              </a:rPr>
              <a:t>commit</a:t>
            </a:r>
            <a:r>
              <a:rPr lang="pt-BR" b="0" i="0" dirty="0">
                <a:solidFill>
                  <a:srgbClr val="111111"/>
                </a:solidFill>
                <a:effectLst/>
                <a:latin typeface="-apple-system"/>
              </a:rPr>
              <a:t> do </a:t>
            </a:r>
            <a:r>
              <a:rPr lang="pt-BR" b="0" i="0" dirty="0" err="1">
                <a:solidFill>
                  <a:srgbClr val="111111"/>
                </a:solidFill>
                <a:effectLst/>
                <a:latin typeface="-apple-system"/>
              </a:rPr>
              <a:t>branch</a:t>
            </a:r>
            <a:r>
              <a:rPr lang="pt-BR" b="0" i="0" dirty="0">
                <a:solidFill>
                  <a:srgbClr val="111111"/>
                </a:solidFill>
                <a:effectLst/>
                <a:latin typeface="-apple-system"/>
              </a:rPr>
              <a:t> atual.</a:t>
            </a:r>
          </a:p>
          <a:p>
            <a:endParaRPr lang="pt-BR" b="0" i="0" dirty="0">
              <a:solidFill>
                <a:srgbClr val="111111"/>
              </a:solidFill>
              <a:effectLst/>
              <a:latin typeface="-apple-system"/>
            </a:endParaRPr>
          </a:p>
          <a:p>
            <a:r>
              <a:rPr lang="pt-BR" b="0" i="0" dirty="0">
                <a:solidFill>
                  <a:srgbClr val="111111"/>
                </a:solidFill>
                <a:effectLst/>
                <a:latin typeface="-apple-system"/>
              </a:rPr>
              <a:t>Ou seja, nós temos nossa linha do tempo. Cada esfera aqui representa um </a:t>
            </a:r>
            <a:r>
              <a:rPr lang="pt-BR" b="0" i="0" dirty="0" err="1">
                <a:solidFill>
                  <a:srgbClr val="111111"/>
                </a:solidFill>
                <a:effectLst/>
                <a:latin typeface="-apple-system"/>
              </a:rPr>
              <a:t>commit</a:t>
            </a:r>
            <a:r>
              <a:rPr lang="pt-BR" b="0" i="0" dirty="0">
                <a:solidFill>
                  <a:srgbClr val="111111"/>
                </a:solidFill>
                <a:effectLst/>
                <a:latin typeface="-apple-system"/>
              </a:rPr>
              <a:t> feito: um arquivo que foi adicionando, um arquivo que foi removido, uma linha modificada. Enfim, qualquer alteração que o arquivos tenham sofrido. Isso tudo, é guardado em uma linha do tempo chamada de MASTER. Ou seja, você que sempre quis poder voltar no tempo, para desfazer alguma coisa, ou recuperar algo que você tenha perdido, com o GIT você pode!!!</a:t>
            </a:r>
          </a:p>
          <a:p>
            <a:endParaRPr lang="pt-BR" b="0" i="0" dirty="0">
              <a:solidFill>
                <a:srgbClr val="111111"/>
              </a:solidFill>
              <a:effectLst/>
              <a:latin typeface="-apple-system"/>
            </a:endParaRPr>
          </a:p>
          <a:p>
            <a:r>
              <a:rPr lang="pt-BR" b="0" i="0" dirty="0">
                <a:solidFill>
                  <a:srgbClr val="111111"/>
                </a:solidFill>
                <a:effectLst/>
                <a:latin typeface="-apple-system"/>
              </a:rPr>
              <a:t>E digo mais, vamos esquecer que você já tenha passado por tudo isso. No GIT nós não podemos apenas voltar para o passado, mas também, podemos viver universos paralelos. No caso do GIT, basta dar um checkout que você cria este novo </a:t>
            </a:r>
            <a:r>
              <a:rPr lang="pt-BR" b="0" i="0" dirty="0" err="1">
                <a:solidFill>
                  <a:srgbClr val="111111"/>
                </a:solidFill>
                <a:effectLst/>
                <a:latin typeface="-apple-system"/>
              </a:rPr>
              <a:t>universoparelo</a:t>
            </a:r>
            <a:r>
              <a:rPr lang="pt-BR" b="0" i="0" dirty="0">
                <a:solidFill>
                  <a:srgbClr val="111111"/>
                </a:solidFill>
                <a:effectLst/>
                <a:latin typeface="-apple-system"/>
              </a:rPr>
              <a:t> (esse é o nome que eu dei), para você realmente fazer teste, experimentos. Ou aqui você pode testar coisas sem medo de ser feliz, ou criar versões diferentes do seu código: Olha gente no meu ramo MASTER, vocês vão encontrar a versão do meu código otimizada para placas NVIDIA, mas lá no meu outro ramo vocês vão encontrar o código otimizado para as placas AMD. </a:t>
            </a:r>
          </a:p>
          <a:p>
            <a:endParaRPr lang="pt-BR" b="0" i="0" dirty="0">
              <a:solidFill>
                <a:srgbClr val="111111"/>
              </a:solidFill>
              <a:effectLst/>
              <a:latin typeface="-apple-system"/>
            </a:endParaRPr>
          </a:p>
          <a:p>
            <a:r>
              <a:rPr lang="pt-BR" b="0" i="0" dirty="0">
                <a:solidFill>
                  <a:srgbClr val="111111"/>
                </a:solidFill>
                <a:effectLst/>
                <a:latin typeface="-apple-system"/>
              </a:rPr>
              <a:t>Uma coisa que é importante destacar aqui, é que eu estava ocultado de vocês o nome do ramo, que o GIT sempre mostra lá no terminal, para você sempre saber em que ramo você esta fazendo as alterações. </a:t>
            </a:r>
          </a:p>
          <a:p>
            <a:endParaRPr lang="pt-BR" b="0" i="0" dirty="0">
              <a:solidFill>
                <a:srgbClr val="111111"/>
              </a:solidFill>
              <a:effectLst/>
              <a:latin typeface="-apple-system"/>
            </a:endParaRPr>
          </a:p>
          <a:p>
            <a:r>
              <a:rPr lang="pt-BR" b="0" i="0" dirty="0">
                <a:solidFill>
                  <a:srgbClr val="111111"/>
                </a:solidFill>
                <a:effectLst/>
                <a:latin typeface="-apple-system"/>
              </a:rPr>
              <a:t>Bom, criado esse novo </a:t>
            </a:r>
            <a:r>
              <a:rPr lang="pt-BR" b="0" i="0" dirty="0" err="1">
                <a:solidFill>
                  <a:srgbClr val="111111"/>
                </a:solidFill>
                <a:effectLst/>
                <a:latin typeface="-apple-system"/>
              </a:rPr>
              <a:t>universoparalelo</a:t>
            </a:r>
            <a:r>
              <a:rPr lang="pt-BR" b="0" i="0" dirty="0">
                <a:solidFill>
                  <a:srgbClr val="111111"/>
                </a:solidFill>
                <a:effectLst/>
                <a:latin typeface="-apple-system"/>
              </a:rPr>
              <a:t>, é importante que fique claro que o ponto que separa esses dois universos é estritamente O MESMO. Ou seja, não existe diferença entre a versão 3 e a versão A. Só que uma esta em um ramo e a outra em outro. Entendido isso, você vai então lá, e começa a criar e criar mais modificações no seu universo paralelo. Porém se você voltar para o seu universo principal (o seu master) é como se ele tivesse parado no tempo, nada do que você fez no universo paralelo está lá. Mas dai, você decide realizar alterações na sua linha do tempo principal. Dai você percebe então, que pode unir os dois universos. Você criou um sistema que identifica automaticamente a placa de vídeo do computador de alguém, agora a pessoa não precisa se preocupar em baixar uma o outra versão. Após esse merge, os universos de juntam novamente... Mas é isso, com isso, expliquei sobre o grafo de </a:t>
            </a:r>
            <a:r>
              <a:rPr lang="pt-BR" b="0" i="0" dirty="0" err="1">
                <a:solidFill>
                  <a:srgbClr val="111111"/>
                </a:solidFill>
                <a:effectLst/>
                <a:latin typeface="-apple-system"/>
              </a:rPr>
              <a:t>commits</a:t>
            </a:r>
            <a:r>
              <a:rPr lang="pt-BR" b="0" i="0" dirty="0">
                <a:solidFill>
                  <a:srgbClr val="111111"/>
                </a:solidFill>
                <a:effectLst/>
                <a:latin typeface="-apple-system"/>
              </a:rPr>
              <a:t> e sobre o MERGE. Porém tem uma coisa terrível que ainda me resta explicar.....</a:t>
            </a:r>
          </a:p>
          <a:p>
            <a:endParaRPr lang="pt-BR" b="0" i="0" dirty="0">
              <a:solidFill>
                <a:srgbClr val="111111"/>
              </a:solidFill>
              <a:effectLst/>
              <a:latin typeface="-apple-system"/>
            </a:endParaRPr>
          </a:p>
          <a:p>
            <a:r>
              <a:rPr lang="pt-BR" b="0" i="1" dirty="0">
                <a:solidFill>
                  <a:srgbClr val="111111"/>
                </a:solidFill>
                <a:effectLst/>
                <a:latin typeface="-apple-system"/>
              </a:rPr>
              <a:t>É importante deixar claro que o universo paralelo pode continuar existindo caso você vá para ele e realize novas alterações, para destruir o universo paralelo basta você dar um DELETE com esse comando, e pronto. Ele será apenas uma lembrar de algo que algum dia existiu. </a:t>
            </a:r>
          </a:p>
          <a:p>
            <a:endParaRPr lang="pt-BR" b="0" i="1" dirty="0">
              <a:solidFill>
                <a:srgbClr val="111111"/>
              </a:solidFill>
              <a:effectLst/>
              <a:latin typeface="-apple-system"/>
            </a:endParaRPr>
          </a:p>
          <a:p>
            <a:r>
              <a:rPr lang="pt-BR" b="0" i="1" dirty="0">
                <a:solidFill>
                  <a:srgbClr val="111111"/>
                </a:solidFill>
                <a:effectLst/>
                <a:latin typeface="-apple-system"/>
              </a:rPr>
              <a:t>No mais, caso você queria ver esse grafo com todos os ramos, caso você tenha mais de um, você sempre pode dar esse comando. O “</a:t>
            </a:r>
            <a:r>
              <a:rPr lang="pt-BR" b="0" i="1" dirty="0" err="1">
                <a:solidFill>
                  <a:srgbClr val="111111"/>
                </a:solidFill>
                <a:effectLst/>
                <a:latin typeface="-apple-system"/>
              </a:rPr>
              <a:t>oneline</a:t>
            </a:r>
            <a:r>
              <a:rPr lang="pt-BR" b="0" i="1" dirty="0">
                <a:solidFill>
                  <a:srgbClr val="111111"/>
                </a:solidFill>
                <a:effectLst/>
                <a:latin typeface="-apple-system"/>
              </a:rPr>
              <a:t>” é para deixar tudo mais condensado, sem ele o negocio apresentado pode ser grande demais, difícil de acompanhar, dai você tem que dar Q no terminal para poder escrever novos comandos. </a:t>
            </a:r>
          </a:p>
          <a:p>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21</a:t>
            </a:fld>
            <a:endParaRPr lang="pt-BR"/>
          </a:p>
        </p:txBody>
      </p:sp>
    </p:spTree>
    <p:extLst>
      <p:ext uri="{BB962C8B-B14F-4D97-AF65-F5344CB8AC3E}">
        <p14:creationId xmlns:p14="http://schemas.microsoft.com/office/powerpoint/2010/main" val="2022620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conflitos.... </a:t>
            </a:r>
          </a:p>
          <a:p>
            <a:endParaRPr lang="pt-BR" dirty="0"/>
          </a:p>
          <a:p>
            <a:r>
              <a:rPr lang="pt-BR" dirty="0"/>
              <a:t>O que acontece, se na hora de unirmos dois universos, eles entrarem em conflito? Se eles forem incompatíveis? </a:t>
            </a:r>
          </a:p>
          <a:p>
            <a:endParaRPr lang="pt-BR" dirty="0"/>
          </a:p>
          <a:p>
            <a:r>
              <a:rPr lang="pt-BR" dirty="0"/>
              <a:t>Bom, a verdade é que o </a:t>
            </a:r>
            <a:r>
              <a:rPr lang="pt-BR" dirty="0" err="1"/>
              <a:t>git</a:t>
            </a:r>
            <a:r>
              <a:rPr lang="pt-BR" dirty="0"/>
              <a:t> é muito bom em resolver conflitos, na grande maioria das vezes ele faz isso automaticamente. Porém vamos a um exemplo prático. Caso você tenha modificado no seu ramo principal uma linha e escrito uma coisa e no seu outro ramo você tenha modificado ela escrevendo outra coisa, no caso do Visual Studio </a:t>
            </a:r>
            <a:r>
              <a:rPr lang="pt-BR" dirty="0" err="1"/>
              <a:t>Code</a:t>
            </a:r>
            <a:r>
              <a:rPr lang="pt-BR" dirty="0"/>
              <a:t>, ele lhe dá vários opções de aceitar a mudança atual, de aceitar a nova, de aceitar ambas, compara-las, então, basta você clicar no que você deseja e no final está tudo certo. </a:t>
            </a:r>
          </a:p>
          <a:p>
            <a:endParaRPr lang="pt-BR" dirty="0"/>
          </a:p>
          <a:p>
            <a:r>
              <a:rPr lang="pt-BR" dirty="0"/>
              <a:t>Mas Alexandre, isso funciona apenas para </a:t>
            </a:r>
            <a:r>
              <a:rPr lang="pt-BR" dirty="0" err="1"/>
              <a:t>branchs</a:t>
            </a:r>
            <a:r>
              <a:rPr lang="pt-BR" dirty="0"/>
              <a:t>?? Não, resolver conflitos são normalmente usados para trabalho em equipe em um mesmo ramo. Como eu não tenho outra pessoa e não pretendo criar outra conta, eu decidi pegar alguns exemplos da internet. </a:t>
            </a:r>
          </a:p>
          <a:p>
            <a:endParaRPr lang="pt-BR" dirty="0"/>
          </a:p>
          <a:p>
            <a:r>
              <a:rPr lang="pt-BR" dirty="0"/>
              <a:t>Se um programador A, realiza modificações em um código e depois faz um </a:t>
            </a:r>
            <a:r>
              <a:rPr lang="pt-BR" dirty="0" err="1"/>
              <a:t>push</a:t>
            </a:r>
            <a:r>
              <a:rPr lang="pt-BR" dirty="0"/>
              <a:t>. E um programador B, não realiza um </a:t>
            </a:r>
            <a:r>
              <a:rPr lang="pt-BR" dirty="0" err="1"/>
              <a:t>pull</a:t>
            </a:r>
            <a:r>
              <a:rPr lang="pt-BR" dirty="0"/>
              <a:t>, significa que ele não esta com a ultima versão do código atualizada em sua máquina, e se ainda, ele realizar alterações, no mesmo lugar onde o programador A realizou suas alterações, na hora que ele realizar um </a:t>
            </a:r>
            <a:r>
              <a:rPr lang="pt-BR" dirty="0" err="1"/>
              <a:t>push</a:t>
            </a:r>
            <a:r>
              <a:rPr lang="pt-BR" dirty="0"/>
              <a:t>, o terminal irá lhe informar alguns erros. Então ele precisará dar um </a:t>
            </a:r>
            <a:r>
              <a:rPr lang="pt-BR" dirty="0" err="1"/>
              <a:t>pull</a:t>
            </a:r>
            <a:r>
              <a:rPr lang="pt-BR" dirty="0"/>
              <a:t> para ver quais são as diferenças, porque ele não conseguiu enviar a sua versão do código ao repositório central, quais são os CONFLITOS?</a:t>
            </a:r>
          </a:p>
          <a:p>
            <a:endParaRPr lang="pt-BR" dirty="0"/>
          </a:p>
          <a:p>
            <a:r>
              <a:rPr lang="pt-BR" dirty="0"/>
              <a:t>Então ele descobre que na mesma linha, ele escreveu uma coisa diferente que o programador A. E aquele mesmo sistema de correção de conflitos aparece. O Programador B, percebe vendo ambas as versões que existe uma alteração melhor a ser feita, então ele simplesmente apaga, ele não precisa clicar em nenhuma opção do VSC, e escreve sua nova versão. </a:t>
            </a:r>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22</a:t>
            </a:fld>
            <a:endParaRPr lang="pt-BR"/>
          </a:p>
        </p:txBody>
      </p:sp>
    </p:spTree>
    <p:extLst>
      <p:ext uri="{BB962C8B-B14F-4D97-AF65-F5344CB8AC3E}">
        <p14:creationId xmlns:p14="http://schemas.microsoft.com/office/powerpoint/2010/main" val="1429832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23</a:t>
            </a:fld>
            <a:endParaRPr lang="pt-BR"/>
          </a:p>
        </p:txBody>
      </p:sp>
    </p:spTree>
    <p:extLst>
      <p:ext uri="{BB962C8B-B14F-4D97-AF65-F5344CB8AC3E}">
        <p14:creationId xmlns:p14="http://schemas.microsoft.com/office/powerpoint/2010/main" val="2935247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Agradeço a atenção de todos até o presente momento.</a:t>
            </a:r>
          </a:p>
          <a:p>
            <a:endParaRPr lang="pt-BR" dirty="0"/>
          </a:p>
          <a:p>
            <a:r>
              <a:rPr lang="pt-BR" dirty="0"/>
              <a:t>Essas aqui são as </a:t>
            </a:r>
            <a:r>
              <a:rPr lang="pt-BR"/>
              <a:t>minhas referências: </a:t>
            </a:r>
            <a:r>
              <a:rPr lang="pt-BR" dirty="0"/>
              <a:t>alguns canais do YouTube e os livros que utilizei para criar essa aula, e é isso.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24</a:t>
            </a:fld>
            <a:endParaRPr lang="pt-BR"/>
          </a:p>
        </p:txBody>
      </p:sp>
    </p:spTree>
    <p:extLst>
      <p:ext uri="{BB962C8B-B14F-4D97-AF65-F5344CB8AC3E}">
        <p14:creationId xmlns:p14="http://schemas.microsoft.com/office/powerpoint/2010/main" val="202245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a:t>
            </a:r>
            <a:r>
              <a:rPr lang="pt-BR" b="1" dirty="0"/>
              <a:t>ferramentas para a atualização remota de programas </a:t>
            </a:r>
            <a:r>
              <a:rPr lang="pt-BR" dirty="0"/>
              <a:t>existem desde a década de </a:t>
            </a:r>
            <a:r>
              <a:rPr lang="pt-BR" b="1" dirty="0"/>
              <a:t>60</a:t>
            </a:r>
            <a:r>
              <a:rPr lang="pt-BR" dirty="0"/>
              <a:t>. Mas como Alexandre, como estamos falando de atualização remota se a internet surgiu apenas em 1995? Bom, a internet COMERCIAL, surgiu no Brasil em 1995. A internet como um todo, vocês vão ver que seu surgimento vem lá da época da Guerra Fria, que data da década de 60. </a:t>
            </a:r>
          </a:p>
          <a:p>
            <a:endParaRPr lang="pt-BR" dirty="0"/>
          </a:p>
          <a:p>
            <a:r>
              <a:rPr lang="pt-BR" dirty="0"/>
              <a:t>Então isso marca o início da história dos sistemas de controle de versão, Alexandre? Não, HAHA. Seria mais ou menos como dizer que a criação da roda, marca o início da história dos carros, e isso não é bem verdade. Mas para contar sobre os carros, eu preciso contar sobre a roda, não é mesmo?  E o mesmo acontece aqui! A criação mais avançada, depende da mais simples. </a:t>
            </a:r>
          </a:p>
          <a:p>
            <a:endParaRPr lang="pt-BR" dirty="0"/>
          </a:p>
          <a:p>
            <a:r>
              <a:rPr lang="pt-BR" dirty="0"/>
              <a:t>A verdade, é que os sistemas de controle de versão, só vão começar a aparecer na história em 1972. E como ilustra esse artigo de 1975, esses sistemas eram nomeados de: </a:t>
            </a:r>
            <a:r>
              <a:rPr lang="pt-BR" dirty="0" err="1"/>
              <a:t>Source</a:t>
            </a:r>
            <a:r>
              <a:rPr lang="pt-BR" dirty="0"/>
              <a:t> </a:t>
            </a:r>
            <a:r>
              <a:rPr lang="pt-BR" dirty="0" err="1"/>
              <a:t>Code</a:t>
            </a:r>
            <a:r>
              <a:rPr lang="pt-BR" dirty="0"/>
              <a:t> </a:t>
            </a:r>
            <a:r>
              <a:rPr lang="pt-BR" dirty="0" err="1"/>
              <a:t>Control</a:t>
            </a:r>
            <a:r>
              <a:rPr lang="pt-BR" dirty="0"/>
              <a:t> System (SCCS), ou em bom português: </a:t>
            </a:r>
            <a:r>
              <a:rPr lang="pt-BR" b="1" dirty="0"/>
              <a:t>Sistema de Controle de Código-Fonte</a:t>
            </a:r>
            <a:r>
              <a:rPr lang="pt-BR" dirty="0"/>
              <a:t>. </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Ok, Alexandre, entendi que em 1972 foi criado o primeiro sistema de controle de versão, </a:t>
            </a:r>
            <a:r>
              <a:rPr lang="pt-BR" b="1" dirty="0"/>
              <a:t>mas foi criado por quem</a:t>
            </a:r>
            <a:r>
              <a:rPr lang="pt-BR" dirty="0"/>
              <a:t>? Foi esse Marc, aqui? Bom, a verdade é que nós não podemos apontar um único responsável pelo surgimento dos sistema de controle de versão, pois esse foi um sistema construído aos poucos por várias mentes. </a:t>
            </a:r>
          </a:p>
          <a:p>
            <a:endParaRPr lang="pt-BR" dirty="0"/>
          </a:p>
          <a:p>
            <a:r>
              <a:rPr lang="pt-BR" dirty="0"/>
              <a:t>Uma outra dúvida que pode vir é, se não é o mesmo nome (Sistema de Controle de Versões, mas Sistema de Controle de Código-Fonte), então podemos dizer que ainda não se trata de um sistema de controle de versões, certo? Errado! Ué, Alexandre, mas e o exemplo da roda? Ok, vamos pegar novamente o exemplo da roda. A ideia aqui no caso, é que todos utilizam a mesma roda, pois todos fazem a: atualização remota de programas. A atualização remota de programas é algo necessário para o versionamento de código, assim como a roda é necessária para um carro, porém uma roda sozinha não faz um carro, assim como um sistema que apenas atualiza código remotamente não faz um sistema de controle de versões. </a:t>
            </a:r>
          </a:p>
          <a:p>
            <a:endParaRPr lang="pt-BR" dirty="0"/>
          </a:p>
          <a:p>
            <a:r>
              <a:rPr lang="pt-BR" dirty="0"/>
              <a:t>Aqui no caso do </a:t>
            </a:r>
            <a:r>
              <a:rPr lang="pt-BR" dirty="0" err="1"/>
              <a:t>Source</a:t>
            </a:r>
            <a:r>
              <a:rPr lang="pt-BR" dirty="0"/>
              <a:t> </a:t>
            </a:r>
            <a:r>
              <a:rPr lang="pt-BR" dirty="0" err="1"/>
              <a:t>Code</a:t>
            </a:r>
            <a:r>
              <a:rPr lang="pt-BR" dirty="0"/>
              <a:t> </a:t>
            </a:r>
            <a:r>
              <a:rPr lang="pt-BR" dirty="0" err="1"/>
              <a:t>Control</a:t>
            </a:r>
            <a:r>
              <a:rPr lang="pt-BR" dirty="0"/>
              <a:t> System, nós já possuímos as condições básicas que definem um sistema de controle de versão, como </a:t>
            </a:r>
            <a:r>
              <a:rPr lang="pt-BR" b="1" dirty="0"/>
              <a:t>identificação e documentação</a:t>
            </a:r>
            <a:r>
              <a:rPr lang="pt-BR" dirty="0"/>
              <a:t>. Para quem não sabe inglês, aqui essa escrito: O sistema automaticamente numera os módulos com informações sobre data, hora e número da versão. Além disso, o sistema também grava quem realizou cada mudança, que mudança que foi realizada, onde, quando e porquê. </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3</a:t>
            </a:fld>
            <a:endParaRPr lang="pt-BR"/>
          </a:p>
        </p:txBody>
      </p:sp>
    </p:spTree>
    <p:extLst>
      <p:ext uri="{BB962C8B-B14F-4D97-AF65-F5344CB8AC3E}">
        <p14:creationId xmlns:p14="http://schemas.microsoft.com/office/powerpoint/2010/main" val="55442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Ou seja, com isso a gente já descobre o que é um controle de versões.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curtas palavras, um sistema de controle de versão é praticamente um repositório que registra todas as </a:t>
            </a:r>
            <a:r>
              <a:rPr lang="pt-BR" b="1" dirty="0"/>
              <a:t>alterações</a:t>
            </a:r>
            <a:r>
              <a:rPr lang="pt-BR" dirty="0"/>
              <a:t> feitas em um arquivo. Ou melhor dizendo, registra todas as </a:t>
            </a:r>
            <a:r>
              <a:rPr lang="pt-BR" b="1" dirty="0"/>
              <a:t>VERSÕES</a:t>
            </a:r>
            <a:r>
              <a:rPr lang="pt-BR" dirty="0"/>
              <a:t> de um arquivo, seu histórico. Ok Alexandre, eu entendi: o controle de versões armazena o histórico das versões, com informações sobre as alterações, como quem modificou, o quê modificou, quando modificou e porque modificou, mas o que é repositório? Bom, o repositório é seu diretório, sua pasta, seu driver de arquivos, ou seja, o lugar onde seus arquivos ficaram armazenados. Ou seja, um sistema de controle de versão, é nada mais, nada menos, do que o seu diretório, seu Dropbox, seu Google Drive, seu FTP, a sua pasta onde você guarda seus arquivos. Porém, estamos falando de uma </a:t>
            </a:r>
            <a:r>
              <a:rPr lang="pt-BR" b="1" dirty="0"/>
              <a:t>pasta especial</a:t>
            </a:r>
            <a:r>
              <a:rPr lang="pt-BR" dirty="0"/>
              <a:t>. Uma pasta que diz, quem modificou o quê. E quando modificou.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4</a:t>
            </a:fld>
            <a:endParaRPr lang="pt-BR"/>
          </a:p>
        </p:txBody>
      </p:sp>
    </p:spTree>
    <p:extLst>
      <p:ext uri="{BB962C8B-B14F-4D97-AF65-F5344CB8AC3E}">
        <p14:creationId xmlns:p14="http://schemas.microsoft.com/office/powerpoint/2010/main" val="269284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alguns de vocês devem estar se perguntando, mas porque eu vou querer usar um sistema de controle de versão. Por que eu vou querer usar essa “pasta especial”?</a:t>
            </a:r>
          </a:p>
          <a:p>
            <a:endParaRPr lang="pt-BR" dirty="0"/>
          </a:p>
          <a:p>
            <a:r>
              <a:rPr lang="pt-BR" dirty="0"/>
              <a:t>Para ilustrar isso, eu trouxe essa tirinha. Essa tirinha é clássica nas aulas sobre controle de versão. Nessa tirinha nós podemos ver as inúmeras versões de um arquivo texto (a dissertação) que esse estudante fez. Para entender essa tirinha, eu preciso que vocês compreendam, que esse estudante aqui, ele não se desfez de nenhuma das versões do documento dele. Ele queria, ou precisava, manter as antigas versões do arquivo dele, seja por que ele poderia fazer uma interpretação incorreta dos comentários do orientador dele, ou até mesmo caso o orientador dele pedisse para fazer algo de um jeito, e depois eles percebessem que a versão de antes estava melhor. </a:t>
            </a:r>
          </a:p>
          <a:p>
            <a:endParaRPr lang="pt-BR" dirty="0"/>
          </a:p>
          <a:p>
            <a:r>
              <a:rPr lang="pt-BR" dirty="0"/>
              <a:t>Ou seja, eu quero que vocês compreendam que essa tirinha só faz sentido com o </a:t>
            </a:r>
            <a:r>
              <a:rPr lang="pt-BR" b="1" dirty="0"/>
              <a:t>armazenamento</a:t>
            </a:r>
            <a:r>
              <a:rPr lang="pt-BR" dirty="0"/>
              <a:t>, o registro histórico das versões do documento de texto do estudante. Por que senão do contrário, após cada modificação, ele iria apenas preservar a última versão. E é essa ideia disruptiva que quero que vocês compreendam. Em desenvolvimento de software, não existe A ÚLTIMA VERSÃO. </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por isso que na computação existem termos como </a:t>
            </a:r>
            <a:r>
              <a:rPr lang="pt-BR" dirty="0" err="1"/>
              <a:t>Downgrade</a:t>
            </a:r>
            <a:r>
              <a:rPr lang="pt-BR" dirty="0"/>
              <a:t>, </a:t>
            </a:r>
            <a:r>
              <a:rPr lang="pt-BR" dirty="0" err="1"/>
              <a:t>Undo</a:t>
            </a:r>
            <a:r>
              <a:rPr lang="pt-BR" dirty="0"/>
              <a:t>, </a:t>
            </a:r>
            <a:r>
              <a:rPr lang="pt-BR" dirty="0" err="1"/>
              <a:t>Rollback</a:t>
            </a:r>
            <a:r>
              <a:rPr lang="pt-BR" dirty="0"/>
              <a:t>, </a:t>
            </a:r>
            <a:r>
              <a:rPr lang="pt-BR" dirty="0" err="1"/>
              <a:t>Contrl</a:t>
            </a:r>
            <a:r>
              <a:rPr lang="pt-BR" dirty="0"/>
              <a:t> + Z e </a:t>
            </a:r>
            <a:r>
              <a:rPr lang="pt-BR" dirty="0" err="1"/>
              <a:t>Backport</a:t>
            </a:r>
            <a:r>
              <a:rPr lang="pt-BR" dirty="0"/>
              <a:t>. Justamente por que a última versão não atende as expectativas, seja por erro, falha, rejeição, ou qualquer motivo. Espera um pouco Alexandre, você está me dizendo que o </a:t>
            </a:r>
            <a:r>
              <a:rPr lang="pt-BR" dirty="0" err="1"/>
              <a:t>Control</a:t>
            </a:r>
            <a:r>
              <a:rPr lang="pt-BR" dirty="0"/>
              <a:t> +Z é um sistema de controle de versões. Não, quer dizer sim. Em algum nível ele é, mas ele não armazena quem modificou, quando modificou, então ele não pode ser totalmente classificado como um sistema de controle de versões. Porém, ele ajuda a ilustrar a importância de se ter um sistema de controle de versões, Imaginem suas vidas sem </a:t>
            </a:r>
            <a:r>
              <a:rPr lang="pt-BR" dirty="0" err="1"/>
              <a:t>Control</a:t>
            </a:r>
            <a:r>
              <a:rPr lang="pt-BR" dirty="0"/>
              <a:t> +Z. Imagem escrever, em uma máquina de escrever, e não poder errar, tudo porque a última versão, terá e deverá ser a última versão. Na verdade a gente usava corretivo quando errava, mas isso não vem ao caso, HAHA.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Ah, Alexandre, mas isso é só uma tirinha. Quem é que usa sistema de controle de versões em uma dissertação. </a:t>
            </a:r>
          </a:p>
          <a:p>
            <a:endParaRPr lang="pt-BR" dirty="0"/>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5</a:t>
            </a:fld>
            <a:endParaRPr lang="pt-BR"/>
          </a:p>
        </p:txBody>
      </p:sp>
    </p:spTree>
    <p:extLst>
      <p:ext uri="{BB962C8B-B14F-4D97-AF65-F5344CB8AC3E}">
        <p14:creationId xmlns:p14="http://schemas.microsoft.com/office/powerpoint/2010/main" val="363271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eu uso com a minha orientadora, professora Carla, (eu utilizo um sistema de controle de versão). Além de todas as vantagens que já apresentei, como eu não precisar armazenar as versões antigas da minha dissertação. Fica também, mais fácil para a minha orientadora, </a:t>
            </a:r>
            <a:r>
              <a:rPr lang="pt-BR" b="1" dirty="0"/>
              <a:t>ver a acompanhar as alterações que vou fazendo no texto</a:t>
            </a:r>
            <a:r>
              <a:rPr lang="pt-BR" dirty="0"/>
              <a:t>. Ou seja, o controle de versão não é bom apenas para códigos e programas, mas sim, para qualquer trabalho, como a escrita de livros e textos. Não à toa que existem vários sistemas neste sentido, como o </a:t>
            </a:r>
            <a:r>
              <a:rPr lang="pt-BR" dirty="0" err="1"/>
              <a:t>Sharlatex</a:t>
            </a:r>
            <a:r>
              <a:rPr lang="pt-BR" dirty="0"/>
              <a:t> que eu utilizava antigamente e o </a:t>
            </a:r>
            <a:r>
              <a:rPr lang="pt-BR" dirty="0" err="1"/>
              <a:t>Overleaf</a:t>
            </a:r>
            <a:r>
              <a:rPr lang="pt-BR" dirty="0"/>
              <a:t>. As pessoas compartilham um arquivo em comum, e vão realizando modificações a alterações neste mesmo arquivo. Ou seja, quero que fique explicito aqui, que o trabalho em equipe é muito beneficiado por essas ferramentas.</a:t>
            </a:r>
          </a:p>
          <a:p>
            <a:endParaRPr lang="pt-BR" dirty="0"/>
          </a:p>
          <a:p>
            <a:r>
              <a:rPr lang="pt-BR" dirty="0"/>
              <a:t>Eu apenas não utilizo esses sistemas na minha dissertação, pois a versão gratuita deles é um pouco limitada. Por isso, que no caso da minha dissertação eu hospedo em um servidor remoto onde meus orientadores podem ver e acompanhar todas as minhas alterações e até mesmo realizando alterações ou comentários. No caso dos sistemas de controle de versões, não dá para acompanhar em tempo real, como em outros sistemas e softwares, mas isso não é uma necessidade para nosso projeto de pesquisa.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6</a:t>
            </a:fld>
            <a:endParaRPr lang="pt-BR"/>
          </a:p>
        </p:txBody>
      </p:sp>
    </p:spTree>
    <p:extLst>
      <p:ext uri="{BB962C8B-B14F-4D97-AF65-F5344CB8AC3E}">
        <p14:creationId xmlns:p14="http://schemas.microsoft.com/office/powerpoint/2010/main" val="307903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Mas Alexandre, é só isso? </a:t>
            </a:r>
            <a:r>
              <a:rPr lang="pt-BR" dirty="0"/>
              <a:t>Não, não... Os sistemas de controle de versão não são só isso. Até porque, eles não são para um trabalho só. Ou seja, trabalhando só, são essas as principais vantagens. Essa ideia aqui, é mais para um desenvolvimento individual, mas a ideia fundamental para se usar controle de versão é no desenvolvimento em equipe. Ou seja, de SÓ, os sistemas de controle de versão não tem NADA. </a:t>
            </a:r>
          </a:p>
          <a:p>
            <a:endParaRPr lang="pt-BR" dirty="0"/>
          </a:p>
          <a:p>
            <a:r>
              <a:rPr lang="pt-BR" dirty="0"/>
              <a:t>Em uma equipe, onde todos os membros da equipe trabalho em um mesmo código, o código não pode estar apenas no computador de fulano, ciclano ou beltrano. O código tem que estar no computador de todos os desenvolvedores. Por isso, é crucial que o código esteja hospedado em um diretório que permite a conexão e o acesso de todos os membros da equipe. </a:t>
            </a:r>
          </a:p>
          <a:p>
            <a:endParaRPr lang="pt-BR" dirty="0"/>
          </a:p>
          <a:p>
            <a:r>
              <a:rPr lang="pt-BR" dirty="0"/>
              <a:t>Se para mim, trabalhando individualmente, usando controle de versão por facilidade de hospedagem e de acompanhamento para mim e para meus orientadores. Imaginem as vantagens disso, e uma equipe gigante, com 20, 50, 100 ou 200 desenvolvedores. Até mesmo em uma equipe com três desenvolvedores. Imaginem só vocês, na maratona da computação da UDESC, e ao invés de um só escrever o código, todos trabalham simultaneamente. Todo o processo fica bem mais rápido e fácil. Claro que essa não é a ideia da maratona de computação, mas imagino que vocês tenham compreendido a ideia. </a:t>
            </a:r>
          </a:p>
          <a:p>
            <a:endParaRPr lang="pt-BR" dirty="0"/>
          </a:p>
          <a:p>
            <a:endParaRPr lang="pt-BR" dirty="0"/>
          </a:p>
          <a:p>
            <a:r>
              <a:rPr lang="pt-BR" i="1" dirty="0"/>
              <a:t>Foto da direita: Equipe de desenvolvedores do The </a:t>
            </a:r>
            <a:r>
              <a:rPr lang="pt-BR" i="1" dirty="0" err="1"/>
              <a:t>Witcher</a:t>
            </a:r>
            <a:r>
              <a:rPr lang="pt-BR" i="1" dirty="0"/>
              <a:t> 3, existe um </a:t>
            </a:r>
            <a:r>
              <a:rPr lang="pt-BR" i="1" dirty="0" err="1"/>
              <a:t>Easter</a:t>
            </a:r>
            <a:r>
              <a:rPr lang="pt-BR" i="1" dirty="0"/>
              <a:t> </a:t>
            </a:r>
            <a:r>
              <a:rPr lang="pt-BR" i="1" dirty="0" err="1"/>
              <a:t>Egg</a:t>
            </a:r>
            <a:r>
              <a:rPr lang="pt-BR" i="1" dirty="0"/>
              <a:t> dentro do jogo com essa foto.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7</a:t>
            </a:fld>
            <a:endParaRPr lang="pt-BR"/>
          </a:p>
        </p:txBody>
      </p:sp>
    </p:spTree>
    <p:extLst>
      <p:ext uri="{BB962C8B-B14F-4D97-AF65-F5344CB8AC3E}">
        <p14:creationId xmlns:p14="http://schemas.microsoft.com/office/powerpoint/2010/main" val="1537895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toda essa introdução, explicando sobre os sistemas de controle de versões, eu posso agora finalmente começar a falar sobre o GIT. Para isso, vou seguir a mesma receita que já havia explicado, vou falar sobre seu surgimento, sua definição e porque utilizá-lo.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8</a:t>
            </a:fld>
            <a:endParaRPr lang="pt-BR"/>
          </a:p>
        </p:txBody>
      </p:sp>
    </p:spTree>
    <p:extLst>
      <p:ext uri="{BB962C8B-B14F-4D97-AF65-F5344CB8AC3E}">
        <p14:creationId xmlns:p14="http://schemas.microsoft.com/office/powerpoint/2010/main" val="396172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Então, vamos começar com a pergunta clássica: Quando surgiu o GIT? O GIT foi lançando em 2005. Diferente do que aconteceu com os sistemas de controle de versão, no caso do GIT, nós podemos apontar um criador: Linus Torvalds. Afinal, ele é ninguém mais, ninguém menos que a mente pro detrás do Linux. </a:t>
            </a:r>
          </a:p>
          <a:p>
            <a:endParaRPr lang="pt-BR" dirty="0"/>
          </a:p>
          <a:p>
            <a:r>
              <a:rPr lang="pt-BR" dirty="0"/>
              <a:t>Para quem não sabe, o Linux é um sistema operacional de código aberto e licença livre, o famoso OPEN SOURCE. Talvez, alguns estejam mais familiarizados com suas distribuições, como UBUNTU, GNOME ou o DEBIAN. </a:t>
            </a:r>
          </a:p>
          <a:p>
            <a:endParaRPr lang="pt-BR" dirty="0"/>
          </a:p>
          <a:p>
            <a:r>
              <a:rPr lang="pt-BR" dirty="0"/>
              <a:t>Bom, deixando essa distribuições de lado, o Linux data de 1991. E lá no começo o Linus e sua equipe, meio que não usavam nenhuma sistema para controle de versão. Mais aí o </a:t>
            </a:r>
            <a:r>
              <a:rPr lang="pt-BR" b="1" dirty="0"/>
              <a:t>código foi crescendo, ganhando mais contribuidores, aumentando seu número de desenvolvedores</a:t>
            </a:r>
            <a:r>
              <a:rPr lang="pt-BR" dirty="0"/>
              <a:t>, foi aí então que eles decidiram usar o GIT, Alexandre? Não, HAHA. Lá por 1998, eles começaram a cogitar usarem o </a:t>
            </a:r>
            <a:r>
              <a:rPr lang="pt-BR" dirty="0" err="1"/>
              <a:t>BitKeeper</a:t>
            </a:r>
            <a:r>
              <a:rPr lang="pt-BR" dirty="0"/>
              <a:t>, que é um sistema de controle de versões comercial, de arquitetura distribuída. No entanto, em 2005, a empresa proprietária do </a:t>
            </a:r>
            <a:r>
              <a:rPr lang="pt-BR" dirty="0" err="1"/>
              <a:t>BitKeeper</a:t>
            </a:r>
            <a:r>
              <a:rPr lang="pt-BR" dirty="0"/>
              <a:t> resolveu </a:t>
            </a:r>
            <a:r>
              <a:rPr lang="pt-BR" b="1" dirty="0"/>
              <a:t>revogar as licenças gratuitas </a:t>
            </a:r>
            <a:r>
              <a:rPr lang="pt-BR" dirty="0"/>
              <a:t>que eram usadas no desenvolvimento do Linux. E foi aí que a TRETA começou. </a:t>
            </a:r>
          </a:p>
          <a:p>
            <a:endParaRPr lang="pt-BR" dirty="0"/>
          </a:p>
          <a:p>
            <a:r>
              <a:rPr lang="pt-BR" dirty="0"/>
              <a:t>Linus, obviamente indignado, fez o que qualquer programadores faria: “HÁ É? JÁ QUE É ASSIM, VOU CRIAR MEU PRÓPRIO SISTEMA DE CONTROLE DE VERSÃO”. É aqui que nasce então o GIT. </a:t>
            </a:r>
          </a:p>
          <a:p>
            <a:endParaRPr lang="pt-BR" dirty="0"/>
          </a:p>
          <a:p>
            <a:endParaRPr lang="pt-BR" dirty="0"/>
          </a:p>
          <a:p>
            <a:endParaRPr lang="pt-BR" dirty="0"/>
          </a:p>
          <a:p>
            <a:endParaRPr lang="pt-BR" sz="900" i="1" dirty="0"/>
          </a:p>
          <a:p>
            <a:r>
              <a:rPr lang="pt-BR" sz="900" i="1" dirty="0"/>
              <a:t>O </a:t>
            </a:r>
            <a:r>
              <a:rPr lang="pt-BR" sz="900" i="1" dirty="0" err="1"/>
              <a:t>BitKeeper</a:t>
            </a:r>
            <a:r>
              <a:rPr lang="pt-BR" sz="900" i="1" dirty="0"/>
              <a:t> foi sugerido, para facilitar o processo de desenvolvimento de atualização do Linux. O Linux foi lançado em 1991, e apenas em 1998 que a equipe desenvolvera começou a cogitar a utilização de um sistema de controle de versão como o </a:t>
            </a:r>
            <a:r>
              <a:rPr lang="pt-BR" sz="900" i="1" dirty="0" err="1"/>
              <a:t>Bitkeeper</a:t>
            </a:r>
            <a:r>
              <a:rPr lang="pt-BR" sz="900" i="1" dirty="0"/>
              <a:t>. </a:t>
            </a:r>
          </a:p>
        </p:txBody>
      </p:sp>
      <p:sp>
        <p:nvSpPr>
          <p:cNvPr id="4" name="Espaço Reservado para Número de Slide 3"/>
          <p:cNvSpPr>
            <a:spLocks noGrp="1"/>
          </p:cNvSpPr>
          <p:nvPr>
            <p:ph type="sldNum" sz="quarter" idx="5"/>
          </p:nvPr>
        </p:nvSpPr>
        <p:spPr/>
        <p:txBody>
          <a:bodyPr/>
          <a:lstStyle/>
          <a:p>
            <a:fld id="{63B38D37-61F3-4335-B2F3-21A38F85A596}" type="slidenum">
              <a:rPr lang="pt-BR" smtClean="0"/>
              <a:t>9</a:t>
            </a:fld>
            <a:endParaRPr lang="pt-BR"/>
          </a:p>
        </p:txBody>
      </p:sp>
    </p:spTree>
    <p:extLst>
      <p:ext uri="{BB962C8B-B14F-4D97-AF65-F5344CB8AC3E}">
        <p14:creationId xmlns:p14="http://schemas.microsoft.com/office/powerpoint/2010/main" val="180528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132F7-F0F1-46C0-B7CC-1036FD66759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39A26B1-0F7F-4D92-B33D-61C585060C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65D4FF-07BF-4591-8C8C-4D353C49B3E8}"/>
              </a:ext>
            </a:extLst>
          </p:cNvPr>
          <p:cNvSpPr>
            <a:spLocks noGrp="1"/>
          </p:cNvSpPr>
          <p:nvPr>
            <p:ph type="dt" sz="half" idx="10"/>
          </p:nvPr>
        </p:nvSpPr>
        <p:spPr/>
        <p:txBody>
          <a:bodyPr/>
          <a:lstStyle/>
          <a:p>
            <a:fld id="{A4A5AD7F-30E4-4777-BDE1-A845FDADB25E}" type="datetime1">
              <a:rPr lang="pt-BR" smtClean="0"/>
              <a:t>09/05/2021</a:t>
            </a:fld>
            <a:endParaRPr lang="pt-BR"/>
          </a:p>
        </p:txBody>
      </p:sp>
      <p:sp>
        <p:nvSpPr>
          <p:cNvPr id="5" name="Espaço Reservado para Rodapé 4">
            <a:extLst>
              <a:ext uri="{FF2B5EF4-FFF2-40B4-BE49-F238E27FC236}">
                <a16:creationId xmlns:a16="http://schemas.microsoft.com/office/drawing/2014/main" id="{F91020E5-7C07-4573-B603-35C4688A0A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A5FF772-6BEA-4116-BB42-988676921C06}"/>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651361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FAF9A-0023-4F89-9299-7B89174184D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C33766D-4DC4-41BB-B761-BF45E539D5A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F5F0D57-1AAF-4CCB-ABF8-0E7CE02C8659}"/>
              </a:ext>
            </a:extLst>
          </p:cNvPr>
          <p:cNvSpPr>
            <a:spLocks noGrp="1"/>
          </p:cNvSpPr>
          <p:nvPr>
            <p:ph type="dt" sz="half" idx="10"/>
          </p:nvPr>
        </p:nvSpPr>
        <p:spPr/>
        <p:txBody>
          <a:bodyPr/>
          <a:lstStyle/>
          <a:p>
            <a:fld id="{440A1200-BBD7-4AC1-AD52-3F2C67CFC6FE}" type="datetime1">
              <a:rPr lang="pt-BR" smtClean="0"/>
              <a:t>09/05/2021</a:t>
            </a:fld>
            <a:endParaRPr lang="pt-BR"/>
          </a:p>
        </p:txBody>
      </p:sp>
      <p:sp>
        <p:nvSpPr>
          <p:cNvPr id="5" name="Espaço Reservado para Rodapé 4">
            <a:extLst>
              <a:ext uri="{FF2B5EF4-FFF2-40B4-BE49-F238E27FC236}">
                <a16:creationId xmlns:a16="http://schemas.microsoft.com/office/drawing/2014/main" id="{7287F486-53D0-47C4-A740-AF8CEE60F1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5CC796-C677-4D35-94F9-55363B5D0093}"/>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351988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8EB4E4-CB7B-40A8-9E59-66AB9676D40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C8496D4-9416-4303-AA44-651AEB719AE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F4D1E87-42D6-46CA-B96C-BC536E86D607}"/>
              </a:ext>
            </a:extLst>
          </p:cNvPr>
          <p:cNvSpPr>
            <a:spLocks noGrp="1"/>
          </p:cNvSpPr>
          <p:nvPr>
            <p:ph type="dt" sz="half" idx="10"/>
          </p:nvPr>
        </p:nvSpPr>
        <p:spPr/>
        <p:txBody>
          <a:bodyPr/>
          <a:lstStyle/>
          <a:p>
            <a:fld id="{BD8145C6-1E56-43B1-8D81-ECA817D5AEBD}" type="datetime1">
              <a:rPr lang="pt-BR" smtClean="0"/>
              <a:t>09/05/2021</a:t>
            </a:fld>
            <a:endParaRPr lang="pt-BR"/>
          </a:p>
        </p:txBody>
      </p:sp>
      <p:sp>
        <p:nvSpPr>
          <p:cNvPr id="5" name="Espaço Reservado para Rodapé 4">
            <a:extLst>
              <a:ext uri="{FF2B5EF4-FFF2-40B4-BE49-F238E27FC236}">
                <a16:creationId xmlns:a16="http://schemas.microsoft.com/office/drawing/2014/main" id="{FC2A7098-03F0-4FD2-BC02-7BBE83C1FB7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3FF82B8-142B-496C-91B3-9B82247A9F7B}"/>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369915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F7C11-6D41-4D87-82F8-07C87623719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111D9B2-DD20-4CC7-AC0F-1976C85D654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525E2B6-16E9-4066-9D00-5786846B718B}"/>
              </a:ext>
            </a:extLst>
          </p:cNvPr>
          <p:cNvSpPr>
            <a:spLocks noGrp="1"/>
          </p:cNvSpPr>
          <p:nvPr>
            <p:ph type="dt" sz="half" idx="10"/>
          </p:nvPr>
        </p:nvSpPr>
        <p:spPr/>
        <p:txBody>
          <a:bodyPr/>
          <a:lstStyle/>
          <a:p>
            <a:fld id="{81B656B8-0680-4A72-910E-385B6BC9A9E6}" type="datetime1">
              <a:rPr lang="pt-BR" smtClean="0"/>
              <a:t>09/05/2021</a:t>
            </a:fld>
            <a:endParaRPr lang="pt-BR"/>
          </a:p>
        </p:txBody>
      </p:sp>
      <p:sp>
        <p:nvSpPr>
          <p:cNvPr id="5" name="Espaço Reservado para Rodapé 4">
            <a:extLst>
              <a:ext uri="{FF2B5EF4-FFF2-40B4-BE49-F238E27FC236}">
                <a16:creationId xmlns:a16="http://schemas.microsoft.com/office/drawing/2014/main" id="{14369B74-A017-4C63-B801-1343C52DCB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597C20-6ED9-458A-955A-53421CCF873D}"/>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121999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2E2D95-04B0-489B-9E8C-143849FFA49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237F737-8395-4D8C-AE0F-3D756CBA5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E456C05-7BED-4904-89F1-33E15E227D2F}"/>
              </a:ext>
            </a:extLst>
          </p:cNvPr>
          <p:cNvSpPr>
            <a:spLocks noGrp="1"/>
          </p:cNvSpPr>
          <p:nvPr>
            <p:ph type="dt" sz="half" idx="10"/>
          </p:nvPr>
        </p:nvSpPr>
        <p:spPr/>
        <p:txBody>
          <a:bodyPr/>
          <a:lstStyle/>
          <a:p>
            <a:fld id="{55F22A5F-E13C-4220-A6CC-7529828A8793}" type="datetime1">
              <a:rPr lang="pt-BR" smtClean="0"/>
              <a:t>09/05/2021</a:t>
            </a:fld>
            <a:endParaRPr lang="pt-BR"/>
          </a:p>
        </p:txBody>
      </p:sp>
      <p:sp>
        <p:nvSpPr>
          <p:cNvPr id="5" name="Espaço Reservado para Rodapé 4">
            <a:extLst>
              <a:ext uri="{FF2B5EF4-FFF2-40B4-BE49-F238E27FC236}">
                <a16:creationId xmlns:a16="http://schemas.microsoft.com/office/drawing/2014/main" id="{97ABA799-7B1B-4FEB-BC76-498000372E3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26BCFE8-65D8-40EA-9C20-04EB3CB8BEE1}"/>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9053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3101C-80DC-4A3C-82ED-B1DD8A3A37B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DE8C1FB-1D02-402D-8701-61202AAAAD7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56E3624-70E3-4F83-89EF-015C6B679D4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F3D3734-6EFB-4D66-AC06-05705F495D71}"/>
              </a:ext>
            </a:extLst>
          </p:cNvPr>
          <p:cNvSpPr>
            <a:spLocks noGrp="1"/>
          </p:cNvSpPr>
          <p:nvPr>
            <p:ph type="dt" sz="half" idx="10"/>
          </p:nvPr>
        </p:nvSpPr>
        <p:spPr/>
        <p:txBody>
          <a:bodyPr/>
          <a:lstStyle/>
          <a:p>
            <a:fld id="{E5C4A852-84D9-4D61-AD0A-D322D5FEF88A}" type="datetime1">
              <a:rPr lang="pt-BR" smtClean="0"/>
              <a:t>09/05/2021</a:t>
            </a:fld>
            <a:endParaRPr lang="pt-BR"/>
          </a:p>
        </p:txBody>
      </p:sp>
      <p:sp>
        <p:nvSpPr>
          <p:cNvPr id="6" name="Espaço Reservado para Rodapé 5">
            <a:extLst>
              <a:ext uri="{FF2B5EF4-FFF2-40B4-BE49-F238E27FC236}">
                <a16:creationId xmlns:a16="http://schemas.microsoft.com/office/drawing/2014/main" id="{D520B59F-AAC6-4CF4-97B9-AF38B99DF16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601D9AC-6DCC-48C1-BCD3-AF803BEB33B2}"/>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47345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2A6E8-3456-4E4B-90D8-E97F248372A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BEFF208-CE6A-4151-AAE1-716C2E5BD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0A4D9D3-E302-44B7-A783-C82D6350DC8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48CBEED-16C6-4978-93C7-EB2954286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70272E8-3B11-441A-A9A9-784DE8C7715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2782CF0-0FC2-4ABF-A737-1DB636E0DC2A}"/>
              </a:ext>
            </a:extLst>
          </p:cNvPr>
          <p:cNvSpPr>
            <a:spLocks noGrp="1"/>
          </p:cNvSpPr>
          <p:nvPr>
            <p:ph type="dt" sz="half" idx="10"/>
          </p:nvPr>
        </p:nvSpPr>
        <p:spPr/>
        <p:txBody>
          <a:bodyPr/>
          <a:lstStyle/>
          <a:p>
            <a:fld id="{48F321CA-40DA-44B4-B522-1BE80B9B1124}" type="datetime1">
              <a:rPr lang="pt-BR" smtClean="0"/>
              <a:t>09/05/2021</a:t>
            </a:fld>
            <a:endParaRPr lang="pt-BR"/>
          </a:p>
        </p:txBody>
      </p:sp>
      <p:sp>
        <p:nvSpPr>
          <p:cNvPr id="8" name="Espaço Reservado para Rodapé 7">
            <a:extLst>
              <a:ext uri="{FF2B5EF4-FFF2-40B4-BE49-F238E27FC236}">
                <a16:creationId xmlns:a16="http://schemas.microsoft.com/office/drawing/2014/main" id="{CD2B83F0-C498-4664-8135-AD808676113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F44BE51-EB46-4F59-AFBD-759E008B4EE4}"/>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159349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EC737-B040-4374-832B-0401AE53B32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2C35937-2FB5-4E4A-B910-A62B2369D266}"/>
              </a:ext>
            </a:extLst>
          </p:cNvPr>
          <p:cNvSpPr>
            <a:spLocks noGrp="1"/>
          </p:cNvSpPr>
          <p:nvPr>
            <p:ph type="dt" sz="half" idx="10"/>
          </p:nvPr>
        </p:nvSpPr>
        <p:spPr/>
        <p:txBody>
          <a:bodyPr/>
          <a:lstStyle/>
          <a:p>
            <a:fld id="{9EE73823-94E5-4695-8251-BDD8500F220A}" type="datetime1">
              <a:rPr lang="pt-BR" smtClean="0"/>
              <a:t>09/05/2021</a:t>
            </a:fld>
            <a:endParaRPr lang="pt-BR"/>
          </a:p>
        </p:txBody>
      </p:sp>
      <p:sp>
        <p:nvSpPr>
          <p:cNvPr id="4" name="Espaço Reservado para Rodapé 3">
            <a:extLst>
              <a:ext uri="{FF2B5EF4-FFF2-40B4-BE49-F238E27FC236}">
                <a16:creationId xmlns:a16="http://schemas.microsoft.com/office/drawing/2014/main" id="{A81A3E90-83FB-4291-A4C9-6731E396166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07C925C-689F-4B6A-BB76-17C65EFDC77C}"/>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380221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FC2EB3D-18C0-4799-871C-10756EAE68EB}"/>
              </a:ext>
            </a:extLst>
          </p:cNvPr>
          <p:cNvSpPr>
            <a:spLocks noGrp="1"/>
          </p:cNvSpPr>
          <p:nvPr>
            <p:ph type="dt" sz="half" idx="10"/>
          </p:nvPr>
        </p:nvSpPr>
        <p:spPr/>
        <p:txBody>
          <a:bodyPr/>
          <a:lstStyle/>
          <a:p>
            <a:fld id="{C82188E1-7D38-45BE-9D7C-AB2EDFA11D74}" type="datetime1">
              <a:rPr lang="pt-BR" smtClean="0"/>
              <a:t>09/05/2021</a:t>
            </a:fld>
            <a:endParaRPr lang="pt-BR"/>
          </a:p>
        </p:txBody>
      </p:sp>
      <p:sp>
        <p:nvSpPr>
          <p:cNvPr id="3" name="Espaço Reservado para Rodapé 2">
            <a:extLst>
              <a:ext uri="{FF2B5EF4-FFF2-40B4-BE49-F238E27FC236}">
                <a16:creationId xmlns:a16="http://schemas.microsoft.com/office/drawing/2014/main" id="{742A8A0D-68DA-4F92-BD8D-F35442943C1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575B74E-92C5-4248-8DB4-4E6C778BDE16}"/>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77719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99E31-8E0A-484D-9DFF-126BFA947F7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1FE146E-9603-42A0-98BD-BEEF5F754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367CE859-A0AB-4917-ABDF-E968C74A7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D12022-41C3-45F2-B936-61A413D2CC1B}"/>
              </a:ext>
            </a:extLst>
          </p:cNvPr>
          <p:cNvSpPr>
            <a:spLocks noGrp="1"/>
          </p:cNvSpPr>
          <p:nvPr>
            <p:ph type="dt" sz="half" idx="10"/>
          </p:nvPr>
        </p:nvSpPr>
        <p:spPr/>
        <p:txBody>
          <a:bodyPr/>
          <a:lstStyle/>
          <a:p>
            <a:fld id="{2182F5E5-34B7-4C9E-AAD8-F602414E4F8A}" type="datetime1">
              <a:rPr lang="pt-BR" smtClean="0"/>
              <a:t>09/05/2021</a:t>
            </a:fld>
            <a:endParaRPr lang="pt-BR"/>
          </a:p>
        </p:txBody>
      </p:sp>
      <p:sp>
        <p:nvSpPr>
          <p:cNvPr id="6" name="Espaço Reservado para Rodapé 5">
            <a:extLst>
              <a:ext uri="{FF2B5EF4-FFF2-40B4-BE49-F238E27FC236}">
                <a16:creationId xmlns:a16="http://schemas.microsoft.com/office/drawing/2014/main" id="{98EC9170-7926-44E3-88AB-6B2B6C943F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BF53785-2A03-4A1C-947C-69BA5B2A1B23}"/>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408244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29F4C7-F423-4D6E-844F-07B2832CF2D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46D041A-8B5C-4029-A45D-2852F621B5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B438577-34E8-4E41-A901-2EEE98F6F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FB06C4F-CEDE-43D5-BA1C-FF29CE979143}"/>
              </a:ext>
            </a:extLst>
          </p:cNvPr>
          <p:cNvSpPr>
            <a:spLocks noGrp="1"/>
          </p:cNvSpPr>
          <p:nvPr>
            <p:ph type="dt" sz="half" idx="10"/>
          </p:nvPr>
        </p:nvSpPr>
        <p:spPr/>
        <p:txBody>
          <a:bodyPr/>
          <a:lstStyle/>
          <a:p>
            <a:fld id="{B307F9CA-16E1-4243-921E-13AA14DAB798}" type="datetime1">
              <a:rPr lang="pt-BR" smtClean="0"/>
              <a:t>09/05/2021</a:t>
            </a:fld>
            <a:endParaRPr lang="pt-BR"/>
          </a:p>
        </p:txBody>
      </p:sp>
      <p:sp>
        <p:nvSpPr>
          <p:cNvPr id="6" name="Espaço Reservado para Rodapé 5">
            <a:extLst>
              <a:ext uri="{FF2B5EF4-FFF2-40B4-BE49-F238E27FC236}">
                <a16:creationId xmlns:a16="http://schemas.microsoft.com/office/drawing/2014/main" id="{EC9BCEC5-E36C-4D0E-83A9-4EBC345E1C9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2921A4-DD09-4FC6-B95B-04A49B9D7626}"/>
              </a:ext>
            </a:extLst>
          </p:cNvPr>
          <p:cNvSpPr>
            <a:spLocks noGrp="1"/>
          </p:cNvSpPr>
          <p:nvPr>
            <p:ph type="sldNum" sz="quarter" idx="12"/>
          </p:nvPr>
        </p:nvSpPr>
        <p:spPr/>
        <p:txBody>
          <a:bodyPr/>
          <a:lstStyle/>
          <a:p>
            <a:fld id="{37858B10-61B1-48D3-B195-961363B495B0}" type="slidenum">
              <a:rPr lang="pt-BR" smtClean="0"/>
              <a:t>‹nº›</a:t>
            </a:fld>
            <a:endParaRPr lang="pt-BR"/>
          </a:p>
        </p:txBody>
      </p:sp>
    </p:spTree>
    <p:extLst>
      <p:ext uri="{BB962C8B-B14F-4D97-AF65-F5344CB8AC3E}">
        <p14:creationId xmlns:p14="http://schemas.microsoft.com/office/powerpoint/2010/main" val="288790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87A5C01-8DD9-4E2E-B832-3A697E2D86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9227231-3FCB-4E8C-A660-693CE88CEC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EF4E39-62E0-4524-814E-34DF4284B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C2C95-B3BF-4B83-AB64-B806D0194E4A}" type="datetime1">
              <a:rPr lang="pt-BR" smtClean="0"/>
              <a:t>09/05/2021</a:t>
            </a:fld>
            <a:endParaRPr lang="pt-BR"/>
          </a:p>
        </p:txBody>
      </p:sp>
      <p:sp>
        <p:nvSpPr>
          <p:cNvPr id="5" name="Espaço Reservado para Rodapé 4">
            <a:extLst>
              <a:ext uri="{FF2B5EF4-FFF2-40B4-BE49-F238E27FC236}">
                <a16:creationId xmlns:a16="http://schemas.microsoft.com/office/drawing/2014/main" id="{354BFA19-8494-46EC-8BC3-1F9B445BF1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0119FBC-0FB6-41A2-B7D2-EF87FCE3E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58B10-61B1-48D3-B195-961363B495B0}" type="slidenum">
              <a:rPr lang="pt-BR" smtClean="0"/>
              <a:t>‹nº›</a:t>
            </a:fld>
            <a:endParaRPr lang="pt-BR"/>
          </a:p>
        </p:txBody>
      </p:sp>
    </p:spTree>
    <p:extLst>
      <p:ext uri="{BB962C8B-B14F-4D97-AF65-F5344CB8AC3E}">
        <p14:creationId xmlns:p14="http://schemas.microsoft.com/office/powerpoint/2010/main" val="3257643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58.gif"/><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jpe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4.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2.png"/><Relationship Id="rId7"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28.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svg"/><Relationship Id="rId9" Type="http://schemas.openxmlformats.org/officeDocument/2006/relationships/image" Target="../media/image32.svg"/><Relationship Id="rId14" Type="http://schemas.openxmlformats.org/officeDocument/2006/relationships/image" Target="../media/image129.pn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20.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32.png"/><Relationship Id="rId5" Type="http://schemas.openxmlformats.org/officeDocument/2006/relationships/image" Target="../media/image122.png"/><Relationship Id="rId10" Type="http://schemas.openxmlformats.org/officeDocument/2006/relationships/image" Target="../media/image131.png"/><Relationship Id="rId4" Type="http://schemas.openxmlformats.org/officeDocument/2006/relationships/image" Target="../media/image121.svg"/><Relationship Id="rId9"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jpeg"/><Relationship Id="rId12"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6.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0.jpe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F50B9519-0699-4DB3-B2DF-ECA68952BB87}"/>
              </a:ext>
            </a:extLst>
          </p:cNvPr>
          <p:cNvSpPr/>
          <p:nvPr/>
        </p:nvSpPr>
        <p:spPr>
          <a:xfrm>
            <a:off x="144355" y="4483100"/>
            <a:ext cx="11895245" cy="2133600"/>
          </a:xfrm>
          <a:prstGeom prst="rect">
            <a:avLst/>
          </a:prstGeom>
          <a:solidFill>
            <a:schemeClr val="accent6">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EEEFE1FF-AED3-4A03-B15B-2414481D7D8C}"/>
              </a:ext>
            </a:extLst>
          </p:cNvPr>
          <p:cNvSpPr/>
          <p:nvPr/>
        </p:nvSpPr>
        <p:spPr>
          <a:xfrm>
            <a:off x="144354" y="55509"/>
            <a:ext cx="11895245" cy="2036836"/>
          </a:xfrm>
          <a:prstGeom prst="rect">
            <a:avLst/>
          </a:prstGeom>
          <a:solidFill>
            <a:schemeClr val="accent6">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E8E495EB-81E3-4748-85FA-B44DF4858CC2}"/>
              </a:ext>
            </a:extLst>
          </p:cNvPr>
          <p:cNvSpPr>
            <a:spLocks noGrp="1"/>
          </p:cNvSpPr>
          <p:nvPr>
            <p:ph type="ctrTitle"/>
          </p:nvPr>
        </p:nvSpPr>
        <p:spPr>
          <a:xfrm>
            <a:off x="0" y="2392309"/>
            <a:ext cx="12192000" cy="1181099"/>
          </a:xfrm>
        </p:spPr>
        <p:txBody>
          <a:bodyPr>
            <a:normAutofit/>
          </a:bodyPr>
          <a:lstStyle/>
          <a:p>
            <a:r>
              <a:rPr lang="pt-BR" sz="5400" dirty="0">
                <a:effectLst>
                  <a:outerShdw blurRad="38100" dist="38100" dir="2700000" algn="tl">
                    <a:srgbClr val="000000">
                      <a:alpha val="43137"/>
                    </a:srgbClr>
                  </a:outerShdw>
                </a:effectLst>
              </a:rPr>
              <a:t>Sistema de Controle de Versões</a:t>
            </a:r>
            <a:endParaRPr lang="pt-BR" sz="5400" dirty="0"/>
          </a:p>
        </p:txBody>
      </p:sp>
      <p:sp>
        <p:nvSpPr>
          <p:cNvPr id="3" name="Subtítulo 2">
            <a:extLst>
              <a:ext uri="{FF2B5EF4-FFF2-40B4-BE49-F238E27FC236}">
                <a16:creationId xmlns:a16="http://schemas.microsoft.com/office/drawing/2014/main" id="{6F799AD8-2C90-42C3-A828-88299F4EC741}"/>
              </a:ext>
            </a:extLst>
          </p:cNvPr>
          <p:cNvSpPr>
            <a:spLocks noGrp="1"/>
          </p:cNvSpPr>
          <p:nvPr>
            <p:ph type="subTitle" idx="1"/>
          </p:nvPr>
        </p:nvSpPr>
        <p:spPr>
          <a:xfrm>
            <a:off x="1524000" y="4686300"/>
            <a:ext cx="9144000" cy="901730"/>
          </a:xfrm>
        </p:spPr>
        <p:txBody>
          <a:bodyPr>
            <a:normAutofit/>
          </a:bodyPr>
          <a:lstStyle/>
          <a:p>
            <a:r>
              <a:rPr lang="pt-BR" u="sng" dirty="0">
                <a:latin typeface="Bahnschrift Light" panose="020B0502040204020203" pitchFamily="34" charset="0"/>
              </a:rPr>
              <a:t>Carla </a:t>
            </a:r>
            <a:r>
              <a:rPr lang="pt-BR" u="sng" dirty="0" err="1">
                <a:latin typeface="Bahnschrift Light" panose="020B0502040204020203" pitchFamily="34" charset="0"/>
              </a:rPr>
              <a:t>Diacui</a:t>
            </a:r>
            <a:r>
              <a:rPr lang="pt-BR" u="sng" dirty="0">
                <a:latin typeface="Bahnschrift Light" panose="020B0502040204020203" pitchFamily="34" charset="0"/>
              </a:rPr>
              <a:t> Medeiros </a:t>
            </a:r>
            <a:r>
              <a:rPr lang="pt-BR" u="sng" dirty="0" err="1">
                <a:latin typeface="Bahnschrift Light" panose="020B0502040204020203" pitchFamily="34" charset="0"/>
              </a:rPr>
              <a:t>Berkenbrock</a:t>
            </a:r>
            <a:endParaRPr lang="pt-BR" u="sng" dirty="0">
              <a:latin typeface="Bahnschrift Light" panose="020B0502040204020203" pitchFamily="34" charset="0"/>
            </a:endParaRPr>
          </a:p>
          <a:p>
            <a:r>
              <a:rPr lang="pt-BR" u="sng" dirty="0">
                <a:latin typeface="Bahnschrift Light" panose="020B0502040204020203" pitchFamily="34" charset="0"/>
              </a:rPr>
              <a:t>Alexandre Mendonça Fava</a:t>
            </a:r>
          </a:p>
          <a:p>
            <a:endParaRPr lang="pt-BR" u="sng" dirty="0">
              <a:latin typeface="Bahnschrift Light" panose="020B0502040204020203" pitchFamily="34" charset="0"/>
            </a:endParaRPr>
          </a:p>
        </p:txBody>
      </p:sp>
      <p:pic>
        <p:nvPicPr>
          <p:cNvPr id="7" name="Imagem 6">
            <a:extLst>
              <a:ext uri="{FF2B5EF4-FFF2-40B4-BE49-F238E27FC236}">
                <a16:creationId xmlns:a16="http://schemas.microsoft.com/office/drawing/2014/main" id="{B952C872-250C-4241-83A6-BE724CE77717}"/>
              </a:ext>
            </a:extLst>
          </p:cNvPr>
          <p:cNvPicPr>
            <a:picLocks noChangeAspect="1"/>
          </p:cNvPicPr>
          <p:nvPr/>
        </p:nvPicPr>
        <p:blipFill>
          <a:blip r:embed="rId3"/>
          <a:stretch>
            <a:fillRect/>
          </a:stretch>
        </p:blipFill>
        <p:spPr>
          <a:xfrm>
            <a:off x="494518" y="5887994"/>
            <a:ext cx="11202963" cy="619211"/>
          </a:xfrm>
          <a:prstGeom prst="rect">
            <a:avLst/>
          </a:prstGeom>
        </p:spPr>
      </p:pic>
      <p:pic>
        <p:nvPicPr>
          <p:cNvPr id="9" name="Imagem 8">
            <a:extLst>
              <a:ext uri="{FF2B5EF4-FFF2-40B4-BE49-F238E27FC236}">
                <a16:creationId xmlns:a16="http://schemas.microsoft.com/office/drawing/2014/main" id="{F71BE9C4-72DA-44BC-9F6C-8AE4EAA8FADD}"/>
              </a:ext>
            </a:extLst>
          </p:cNvPr>
          <p:cNvPicPr>
            <a:picLocks noChangeAspect="1"/>
          </p:cNvPicPr>
          <p:nvPr/>
        </p:nvPicPr>
        <p:blipFill>
          <a:blip r:embed="rId4"/>
          <a:stretch>
            <a:fillRect/>
          </a:stretch>
        </p:blipFill>
        <p:spPr>
          <a:xfrm>
            <a:off x="0" y="-939788"/>
            <a:ext cx="3517900" cy="695333"/>
          </a:xfrm>
          <a:prstGeom prst="rect">
            <a:avLst/>
          </a:prstGeom>
        </p:spPr>
      </p:pic>
      <p:sp>
        <p:nvSpPr>
          <p:cNvPr id="10" name="Título 1">
            <a:extLst>
              <a:ext uri="{FF2B5EF4-FFF2-40B4-BE49-F238E27FC236}">
                <a16:creationId xmlns:a16="http://schemas.microsoft.com/office/drawing/2014/main" id="{A800E9A9-CF41-4EEA-98A2-B532E8CB2023}"/>
              </a:ext>
            </a:extLst>
          </p:cNvPr>
          <p:cNvSpPr txBox="1">
            <a:spLocks/>
          </p:cNvSpPr>
          <p:nvPr/>
        </p:nvSpPr>
        <p:spPr>
          <a:xfrm>
            <a:off x="0" y="-34151"/>
            <a:ext cx="12192000" cy="14994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4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ANÁLISE E MODELAGEM DE SISTEMAS</a:t>
            </a:r>
            <a:endParaRPr lang="pt-BR" sz="4800" dirty="0">
              <a:latin typeface="Arial" panose="020B0604020202020204" pitchFamily="34" charset="0"/>
              <a:cs typeface="Arial" panose="020B0604020202020204" pitchFamily="34" charset="0"/>
            </a:endParaRPr>
          </a:p>
        </p:txBody>
      </p:sp>
      <p:sp>
        <p:nvSpPr>
          <p:cNvPr id="13" name="Título 1">
            <a:extLst>
              <a:ext uri="{FF2B5EF4-FFF2-40B4-BE49-F238E27FC236}">
                <a16:creationId xmlns:a16="http://schemas.microsoft.com/office/drawing/2014/main" id="{275E1B20-4378-4FD4-8FA7-53C1DCF58303}"/>
              </a:ext>
            </a:extLst>
          </p:cNvPr>
          <p:cNvSpPr txBox="1">
            <a:spLocks/>
          </p:cNvSpPr>
          <p:nvPr/>
        </p:nvSpPr>
        <p:spPr>
          <a:xfrm>
            <a:off x="238879" y="2392309"/>
            <a:ext cx="12192000" cy="11810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5400" dirty="0" err="1">
                <a:effectLst>
                  <a:outerShdw blurRad="38100" dist="38100" dir="2700000" algn="tl">
                    <a:srgbClr val="000000">
                      <a:alpha val="43137"/>
                    </a:srgbClr>
                  </a:outerShdw>
                </a:effectLst>
              </a:rPr>
              <a:t>Version</a:t>
            </a:r>
            <a:r>
              <a:rPr lang="pt-BR" sz="5400" dirty="0">
                <a:effectLst>
                  <a:outerShdw blurRad="38100" dist="38100" dir="2700000" algn="tl">
                    <a:srgbClr val="000000">
                      <a:alpha val="43137"/>
                    </a:srgbClr>
                  </a:outerShdw>
                </a:effectLst>
              </a:rPr>
              <a:t> </a:t>
            </a:r>
            <a:r>
              <a:rPr lang="pt-BR" sz="5400" dirty="0" err="1">
                <a:effectLst>
                  <a:outerShdw blurRad="38100" dist="38100" dir="2700000" algn="tl">
                    <a:srgbClr val="000000">
                      <a:alpha val="43137"/>
                    </a:srgbClr>
                  </a:outerShdw>
                </a:effectLst>
              </a:rPr>
              <a:t>Control</a:t>
            </a:r>
            <a:r>
              <a:rPr lang="pt-BR" sz="5400" dirty="0">
                <a:effectLst>
                  <a:outerShdw blurRad="38100" dist="38100" dir="2700000" algn="tl">
                    <a:srgbClr val="000000">
                      <a:alpha val="43137"/>
                    </a:srgbClr>
                  </a:outerShdw>
                </a:effectLst>
              </a:rPr>
              <a:t> System</a:t>
            </a:r>
            <a:endParaRPr lang="pt-BR" sz="5400" dirty="0"/>
          </a:p>
        </p:txBody>
      </p:sp>
      <p:sp>
        <p:nvSpPr>
          <p:cNvPr id="14" name="Título 1">
            <a:extLst>
              <a:ext uri="{FF2B5EF4-FFF2-40B4-BE49-F238E27FC236}">
                <a16:creationId xmlns:a16="http://schemas.microsoft.com/office/drawing/2014/main" id="{CFD4CC06-65B7-41E7-8656-88CA05080214}"/>
              </a:ext>
            </a:extLst>
          </p:cNvPr>
          <p:cNvSpPr txBox="1">
            <a:spLocks/>
          </p:cNvSpPr>
          <p:nvPr/>
        </p:nvSpPr>
        <p:spPr>
          <a:xfrm>
            <a:off x="119440" y="2374948"/>
            <a:ext cx="12192000" cy="11810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5400" dirty="0">
                <a:effectLst>
                  <a:outerShdw blurRad="38100" dist="38100" dir="2700000" algn="tl">
                    <a:srgbClr val="000000">
                      <a:alpha val="43137"/>
                    </a:srgbClr>
                  </a:outerShdw>
                </a:effectLst>
              </a:rPr>
              <a:t>Versionamento</a:t>
            </a:r>
            <a:endParaRPr lang="pt-BR" sz="5400" dirty="0"/>
          </a:p>
        </p:txBody>
      </p:sp>
      <p:sp>
        <p:nvSpPr>
          <p:cNvPr id="15" name="Título 1">
            <a:extLst>
              <a:ext uri="{FF2B5EF4-FFF2-40B4-BE49-F238E27FC236}">
                <a16:creationId xmlns:a16="http://schemas.microsoft.com/office/drawing/2014/main" id="{D04F0604-4E48-4E93-B584-F446E8693F3C}"/>
              </a:ext>
            </a:extLst>
          </p:cNvPr>
          <p:cNvSpPr txBox="1">
            <a:spLocks/>
          </p:cNvSpPr>
          <p:nvPr/>
        </p:nvSpPr>
        <p:spPr>
          <a:xfrm>
            <a:off x="-4024" y="3200401"/>
            <a:ext cx="12192000" cy="11810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5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GIT</a:t>
            </a:r>
            <a:endParaRPr lang="pt-BR" sz="5400" b="1" dirty="0">
              <a:latin typeface="Arial" panose="020B0604020202020204" pitchFamily="34" charset="0"/>
              <a:cs typeface="Arial" panose="020B0604020202020204" pitchFamily="34" charset="0"/>
            </a:endParaRPr>
          </a:p>
        </p:txBody>
      </p:sp>
      <p:pic>
        <p:nvPicPr>
          <p:cNvPr id="6" name="Imagem 5">
            <a:extLst>
              <a:ext uri="{FF2B5EF4-FFF2-40B4-BE49-F238E27FC236}">
                <a16:creationId xmlns:a16="http://schemas.microsoft.com/office/drawing/2014/main" id="{4ACBF556-1BE7-45AD-A4D6-CBF96E0B69D0}"/>
              </a:ext>
            </a:extLst>
          </p:cNvPr>
          <p:cNvPicPr>
            <a:picLocks noChangeAspect="1"/>
          </p:cNvPicPr>
          <p:nvPr/>
        </p:nvPicPr>
        <p:blipFill>
          <a:blip r:embed="rId5"/>
          <a:stretch>
            <a:fillRect/>
          </a:stretch>
        </p:blipFill>
        <p:spPr>
          <a:xfrm rot="20933536">
            <a:off x="681436" y="2423362"/>
            <a:ext cx="3341563" cy="2265371"/>
          </a:xfrm>
          <a:prstGeom prst="rect">
            <a:avLst/>
          </a:prstGeom>
          <a:ln>
            <a:noFill/>
          </a:ln>
          <a:effectLst>
            <a:outerShdw blurRad="292100" dist="139700" dir="2700000" algn="tl" rotWithShape="0">
              <a:srgbClr val="333333">
                <a:alpha val="65000"/>
              </a:srgbClr>
            </a:outerShdw>
            <a:softEdge rad="31750"/>
          </a:effectLst>
        </p:spPr>
      </p:pic>
      <p:pic>
        <p:nvPicPr>
          <p:cNvPr id="17" name="Imagem 16">
            <a:extLst>
              <a:ext uri="{FF2B5EF4-FFF2-40B4-BE49-F238E27FC236}">
                <a16:creationId xmlns:a16="http://schemas.microsoft.com/office/drawing/2014/main" id="{5228F16F-1EF6-4085-B56D-7B6E423F7C82}"/>
              </a:ext>
            </a:extLst>
          </p:cNvPr>
          <p:cNvPicPr>
            <a:picLocks noChangeAspect="1"/>
          </p:cNvPicPr>
          <p:nvPr/>
        </p:nvPicPr>
        <p:blipFill>
          <a:blip r:embed="rId6"/>
          <a:stretch>
            <a:fillRect/>
          </a:stretch>
        </p:blipFill>
        <p:spPr>
          <a:xfrm rot="1033653">
            <a:off x="9144796" y="1666990"/>
            <a:ext cx="2285286" cy="36842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900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xit" presetSubtype="8" fill="hold" grpId="0" nodeType="withEffect">
                                  <p:stCondLst>
                                    <p:cond delay="0"/>
                                  </p:stCondLst>
                                  <p:childTnLst>
                                    <p:animEffect transition="out" filter="wipe(left)">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xit" presetSubtype="8" fill="hold" grpId="1" nodeType="withEffect">
                                  <p:stCondLst>
                                    <p:cond delay="0"/>
                                  </p:stCondLst>
                                  <p:childTnLst>
                                    <p:animEffect transition="out" filter="wipe(left)">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circle(out)">
                                      <p:cBhvr>
                                        <p:cTn id="3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2A4A22FE-3A21-4F52-AE00-9321E75D7A36}"/>
              </a:ext>
            </a:extLst>
          </p:cNvPr>
          <p:cNvPicPr>
            <a:picLocks noChangeAspect="1"/>
          </p:cNvPicPr>
          <p:nvPr/>
        </p:nvPicPr>
        <p:blipFill>
          <a:blip r:embed="rId3"/>
          <a:stretch>
            <a:fillRect/>
          </a:stretch>
        </p:blipFill>
        <p:spPr>
          <a:xfrm>
            <a:off x="10421784" y="1282523"/>
            <a:ext cx="1447676" cy="1447676"/>
          </a:xfrm>
          <a:prstGeom prst="rect">
            <a:avLst/>
          </a:prstGeom>
        </p:spPr>
      </p:pic>
      <p:sp>
        <p:nvSpPr>
          <p:cNvPr id="18" name="Título 1">
            <a:extLst>
              <a:ext uri="{FF2B5EF4-FFF2-40B4-BE49-F238E27FC236}">
                <a16:creationId xmlns:a16="http://schemas.microsoft.com/office/drawing/2014/main" id="{FAF5CB65-5ECB-408C-B284-AFE3BD97A865}"/>
              </a:ext>
            </a:extLst>
          </p:cNvPr>
          <p:cNvSpPr txBox="1">
            <a:spLocks/>
          </p:cNvSpPr>
          <p:nvPr/>
        </p:nvSpPr>
        <p:spPr>
          <a:xfrm>
            <a:off x="838200" y="375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effectLst>
                  <a:outerShdw blurRad="38100" dist="38100" dir="2700000" algn="tl">
                    <a:srgbClr val="000000">
                      <a:alpha val="43137"/>
                    </a:srgbClr>
                  </a:outerShdw>
                </a:effectLst>
              </a:rPr>
              <a:t>Por que usar: </a:t>
            </a:r>
            <a:r>
              <a:rPr lang="pt-BR" dirty="0">
                <a:effectLst>
                  <a:outerShdw blurRad="38100" dist="38100" dir="2700000" algn="tl">
                    <a:srgbClr val="000000">
                      <a:alpha val="43137"/>
                    </a:srgbClr>
                  </a:outerShdw>
                </a:effectLst>
              </a:rPr>
              <a:t>GIT</a:t>
            </a:r>
          </a:p>
        </p:txBody>
      </p:sp>
      <p:pic>
        <p:nvPicPr>
          <p:cNvPr id="2068" name="Picture 20" descr="Git, SVN e CVS — comparação dos principais VCS | Geek Blog">
            <a:extLst>
              <a:ext uri="{FF2B5EF4-FFF2-40B4-BE49-F238E27FC236}">
                <a16:creationId xmlns:a16="http://schemas.microsoft.com/office/drawing/2014/main" id="{BDDD25B3-761D-47FD-8CE4-369498721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3987" y="5426287"/>
            <a:ext cx="1675976" cy="991012"/>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3378683F-0470-40E3-97F1-0B15B2E89902}"/>
              </a:ext>
            </a:extLst>
          </p:cNvPr>
          <p:cNvSpPr>
            <a:spLocks noGrp="1"/>
          </p:cNvSpPr>
          <p:nvPr>
            <p:ph idx="1"/>
          </p:nvPr>
        </p:nvSpPr>
        <p:spPr/>
        <p:txBody>
          <a:bodyPr/>
          <a:lstStyle/>
          <a:p>
            <a:endParaRPr lang="pt-BR" dirty="0"/>
          </a:p>
        </p:txBody>
      </p:sp>
      <p:pic>
        <p:nvPicPr>
          <p:cNvPr id="16" name="Picture 2">
            <a:extLst>
              <a:ext uri="{FF2B5EF4-FFF2-40B4-BE49-F238E27FC236}">
                <a16:creationId xmlns:a16="http://schemas.microsoft.com/office/drawing/2014/main" id="{CDD7290C-58E3-4982-898C-DB937E625C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86" t="3723" r="37266" b="3109"/>
          <a:stretch/>
        </p:blipFill>
        <p:spPr bwMode="auto">
          <a:xfrm rot="3036539">
            <a:off x="9423214" y="2899281"/>
            <a:ext cx="1920046" cy="301073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O que é o: </a:t>
            </a:r>
            <a:r>
              <a:rPr lang="pt-BR" dirty="0">
                <a:effectLst>
                  <a:outerShdw blurRad="38100" dist="38100" dir="2700000" algn="tl">
                    <a:srgbClr val="000000">
                      <a:alpha val="43137"/>
                    </a:srgbClr>
                  </a:outerShdw>
                </a:effectLst>
              </a:rPr>
              <a:t>GIT</a:t>
            </a:r>
          </a:p>
        </p:txBody>
      </p:sp>
      <p:sp>
        <p:nvSpPr>
          <p:cNvPr id="6" name="CaixaDeTexto 5">
            <a:extLst>
              <a:ext uri="{FF2B5EF4-FFF2-40B4-BE49-F238E27FC236}">
                <a16:creationId xmlns:a16="http://schemas.microsoft.com/office/drawing/2014/main" id="{082FCCF0-485E-4904-9D88-463FB8440760}"/>
              </a:ext>
            </a:extLst>
          </p:cNvPr>
          <p:cNvSpPr txBox="1"/>
          <p:nvPr/>
        </p:nvSpPr>
        <p:spPr>
          <a:xfrm>
            <a:off x="8242300" y="5787271"/>
            <a:ext cx="6223000" cy="369332"/>
          </a:xfrm>
          <a:prstGeom prst="rect">
            <a:avLst/>
          </a:prstGeom>
          <a:noFill/>
        </p:spPr>
        <p:txBody>
          <a:bodyPr wrap="square">
            <a:spAutoFit/>
          </a:bodyPr>
          <a:lstStyle/>
          <a:p>
            <a:r>
              <a:rPr lang="pt-BR" dirty="0">
                <a:solidFill>
                  <a:schemeClr val="bg1"/>
                </a:solidFill>
              </a:rPr>
              <a:t>Linus Benedict Torvalds</a:t>
            </a:r>
          </a:p>
        </p:txBody>
      </p:sp>
      <p:pic>
        <p:nvPicPr>
          <p:cNvPr id="2050" name="Picture 2" descr="Git – Wikipédia, a enciclopédia livre">
            <a:extLst>
              <a:ext uri="{FF2B5EF4-FFF2-40B4-BE49-F238E27FC236}">
                <a16:creationId xmlns:a16="http://schemas.microsoft.com/office/drawing/2014/main" id="{DE252FBE-27B2-4438-BE96-68FE61837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16" y="4524056"/>
            <a:ext cx="1171871" cy="4892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4E31B0F4-D348-487A-A07E-F6791F7345E4}"/>
              </a:ext>
            </a:extLst>
          </p:cNvPr>
          <p:cNvPicPr>
            <a:picLocks noChangeAspect="1"/>
          </p:cNvPicPr>
          <p:nvPr/>
        </p:nvPicPr>
        <p:blipFill>
          <a:blip r:embed="rId7"/>
          <a:stretch>
            <a:fillRect/>
          </a:stretch>
        </p:blipFill>
        <p:spPr>
          <a:xfrm>
            <a:off x="1520791" y="6900862"/>
            <a:ext cx="8668693" cy="6858000"/>
          </a:xfrm>
          <a:prstGeom prst="rect">
            <a:avLst/>
          </a:prstGeom>
          <a:ln>
            <a:noFill/>
          </a:ln>
          <a:effectLst>
            <a:outerShdw blurRad="292100" dist="139700" dir="2700000" algn="tl" rotWithShape="0">
              <a:srgbClr val="333333">
                <a:alpha val="65000"/>
              </a:srgbClr>
            </a:outerShdw>
          </a:effectLst>
        </p:spPr>
      </p:pic>
      <p:pic>
        <p:nvPicPr>
          <p:cNvPr id="15" name="Imagem 14">
            <a:extLst>
              <a:ext uri="{FF2B5EF4-FFF2-40B4-BE49-F238E27FC236}">
                <a16:creationId xmlns:a16="http://schemas.microsoft.com/office/drawing/2014/main" id="{9DF01B17-2A19-4774-B24C-5E26C3BD52A8}"/>
              </a:ext>
            </a:extLst>
          </p:cNvPr>
          <p:cNvPicPr>
            <a:picLocks noChangeAspect="1"/>
          </p:cNvPicPr>
          <p:nvPr/>
        </p:nvPicPr>
        <p:blipFill>
          <a:blip r:embed="rId8"/>
          <a:stretch>
            <a:fillRect/>
          </a:stretch>
        </p:blipFill>
        <p:spPr>
          <a:xfrm>
            <a:off x="2552111" y="3022026"/>
            <a:ext cx="6606052" cy="4046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4" descr="BitKeeper Documentation All This category contains an alphabetical listing  of all BitKeeper commands. Overview The overview section contains Howto's  for getting started quickly, definitions of BitKeeper terms, and  explanations of how or why to do common ...">
            <a:extLst>
              <a:ext uri="{FF2B5EF4-FFF2-40B4-BE49-F238E27FC236}">
                <a16:creationId xmlns:a16="http://schemas.microsoft.com/office/drawing/2014/main" id="{3852AEB5-61A0-4E5F-8BB5-18B0178041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136" y="3045311"/>
            <a:ext cx="1033665" cy="118540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ercurial - Wikipedia">
            <a:extLst>
              <a:ext uri="{FF2B5EF4-FFF2-40B4-BE49-F238E27FC236}">
                <a16:creationId xmlns:a16="http://schemas.microsoft.com/office/drawing/2014/main" id="{B21A89EE-2061-43C2-8E7C-7316BDB0EF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544" y="5180052"/>
            <a:ext cx="942975" cy="12144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ln Reviews 2021: Details, Pricing, &amp; Features | G2">
            <a:extLst>
              <a:ext uri="{FF2B5EF4-FFF2-40B4-BE49-F238E27FC236}">
                <a16:creationId xmlns:a16="http://schemas.microsoft.com/office/drawing/2014/main" id="{5AE1152F-6EC3-4F8F-B5DA-C32C1DFCE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344" t="32278" r="37965" b="35350"/>
          <a:stretch/>
        </p:blipFill>
        <p:spPr bwMode="auto">
          <a:xfrm>
            <a:off x="10293392" y="2947726"/>
            <a:ext cx="1696835" cy="97128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for post">
            <a:extLst>
              <a:ext uri="{FF2B5EF4-FFF2-40B4-BE49-F238E27FC236}">
                <a16:creationId xmlns:a16="http://schemas.microsoft.com/office/drawing/2014/main" id="{DAAC5E71-06A7-46FD-A705-5D470F9515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71339" y="4098395"/>
            <a:ext cx="1298121" cy="1298121"/>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32977D06-44F6-41A3-AC44-FF92F989767F}"/>
              </a:ext>
            </a:extLst>
          </p:cNvPr>
          <p:cNvSpPr>
            <a:spLocks noGrp="1"/>
          </p:cNvSpPr>
          <p:nvPr>
            <p:ph type="sldNum" sz="quarter" idx="12"/>
          </p:nvPr>
        </p:nvSpPr>
        <p:spPr/>
        <p:txBody>
          <a:bodyPr/>
          <a:lstStyle/>
          <a:p>
            <a:fld id="{37858B10-61B1-48D3-B195-961363B495B0}" type="slidenum">
              <a:rPr lang="pt-BR" smtClean="0"/>
              <a:t>10</a:t>
            </a:fld>
            <a:endParaRPr lang="pt-BR" dirty="0"/>
          </a:p>
        </p:txBody>
      </p:sp>
      <p:pic>
        <p:nvPicPr>
          <p:cNvPr id="2070" name="Picture 22" descr="Open Source Initiative - Wikipedia">
            <a:extLst>
              <a:ext uri="{FF2B5EF4-FFF2-40B4-BE49-F238E27FC236}">
                <a16:creationId xmlns:a16="http://schemas.microsoft.com/office/drawing/2014/main" id="{A36DF470-5655-4DAD-A993-B702DBC7F4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48" y="1361288"/>
            <a:ext cx="1288794" cy="182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0 L -0.00052 -0.43403 " pathEditMode="relative" rAng="0" ptsTypes="AA">
                                      <p:cBhvr>
                                        <p:cTn id="6" dur="2000" fill="hold"/>
                                        <p:tgtEl>
                                          <p:spTgt spid="8"/>
                                        </p:tgtEl>
                                        <p:attrNameLst>
                                          <p:attrName>ppt_x</p:attrName>
                                          <p:attrName>ppt_y</p:attrName>
                                        </p:attrNameLst>
                                      </p:cBhvr>
                                      <p:rCtr x="-26" y="-21713"/>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52 -0.43403 L -0.0013 -0.60856 " pathEditMode="relative" rAng="0" ptsTypes="AA">
                                      <p:cBhvr>
                                        <p:cTn id="10" dur="2000" fill="hold"/>
                                        <p:tgtEl>
                                          <p:spTgt spid="8"/>
                                        </p:tgtEl>
                                        <p:attrNameLst>
                                          <p:attrName>ppt_x</p:attrName>
                                          <p:attrName>ppt_y</p:attrName>
                                        </p:attrNameLst>
                                      </p:cBhvr>
                                      <p:rCtr x="-39" y="-8727"/>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1+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nodeType="clickEffect">
                                  <p:stCondLst>
                                    <p:cond delay="0"/>
                                  </p:stCondLst>
                                  <p:childTnLst>
                                    <p:animEffect transition="out" filter="wipe(up)">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050"/>
                                        </p:tgtEl>
                                        <p:attrNameLst>
                                          <p:attrName>style.visibility</p:attrName>
                                        </p:attrNameLst>
                                      </p:cBhvr>
                                      <p:to>
                                        <p:strVal val="visible"/>
                                      </p:to>
                                    </p:set>
                                    <p:anim calcmode="lin" valueType="num">
                                      <p:cBhvr>
                                        <p:cTn id="52" dur="500" fill="hold"/>
                                        <p:tgtEl>
                                          <p:spTgt spid="2050"/>
                                        </p:tgtEl>
                                        <p:attrNameLst>
                                          <p:attrName>ppt_w</p:attrName>
                                        </p:attrNameLst>
                                      </p:cBhvr>
                                      <p:tavLst>
                                        <p:tav tm="0">
                                          <p:val>
                                            <p:fltVal val="0"/>
                                          </p:val>
                                        </p:tav>
                                        <p:tav tm="100000">
                                          <p:val>
                                            <p:strVal val="#ppt_w"/>
                                          </p:val>
                                        </p:tav>
                                      </p:tavLst>
                                    </p:anim>
                                    <p:anim calcmode="lin" valueType="num">
                                      <p:cBhvr>
                                        <p:cTn id="53" dur="500" fill="hold"/>
                                        <p:tgtEl>
                                          <p:spTgt spid="2050"/>
                                        </p:tgtEl>
                                        <p:attrNameLst>
                                          <p:attrName>ppt_h</p:attrName>
                                        </p:attrNameLst>
                                      </p:cBhvr>
                                      <p:tavLst>
                                        <p:tav tm="0">
                                          <p:val>
                                            <p:fltVal val="0"/>
                                          </p:val>
                                        </p:tav>
                                        <p:tav tm="100000">
                                          <p:val>
                                            <p:strVal val="#ppt_h"/>
                                          </p:val>
                                        </p:tav>
                                      </p:tavLst>
                                    </p:anim>
                                    <p:animEffect transition="in" filter="fade">
                                      <p:cBhvr>
                                        <p:cTn id="54" dur="500"/>
                                        <p:tgtEl>
                                          <p:spTgt spid="2050"/>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062"/>
                                        </p:tgtEl>
                                        <p:attrNameLst>
                                          <p:attrName>style.visibility</p:attrName>
                                        </p:attrNameLst>
                                      </p:cBhvr>
                                      <p:to>
                                        <p:strVal val="visible"/>
                                      </p:to>
                                    </p:set>
                                    <p:anim calcmode="lin" valueType="num">
                                      <p:cBhvr>
                                        <p:cTn id="59" dur="500" fill="hold"/>
                                        <p:tgtEl>
                                          <p:spTgt spid="2062"/>
                                        </p:tgtEl>
                                        <p:attrNameLst>
                                          <p:attrName>ppt_w</p:attrName>
                                        </p:attrNameLst>
                                      </p:cBhvr>
                                      <p:tavLst>
                                        <p:tav tm="0">
                                          <p:val>
                                            <p:fltVal val="0"/>
                                          </p:val>
                                        </p:tav>
                                        <p:tav tm="100000">
                                          <p:val>
                                            <p:strVal val="#ppt_w"/>
                                          </p:val>
                                        </p:tav>
                                      </p:tavLst>
                                    </p:anim>
                                    <p:anim calcmode="lin" valueType="num">
                                      <p:cBhvr>
                                        <p:cTn id="60" dur="500" fill="hold"/>
                                        <p:tgtEl>
                                          <p:spTgt spid="2062"/>
                                        </p:tgtEl>
                                        <p:attrNameLst>
                                          <p:attrName>ppt_h</p:attrName>
                                        </p:attrNameLst>
                                      </p:cBhvr>
                                      <p:tavLst>
                                        <p:tav tm="0">
                                          <p:val>
                                            <p:fltVal val="0"/>
                                          </p:val>
                                        </p:tav>
                                        <p:tav tm="100000">
                                          <p:val>
                                            <p:strVal val="#ppt_h"/>
                                          </p:val>
                                        </p:tav>
                                      </p:tavLst>
                                    </p:anim>
                                    <p:animEffect transition="in" filter="fade">
                                      <p:cBhvr>
                                        <p:cTn id="61" dur="500"/>
                                        <p:tgtEl>
                                          <p:spTgt spid="206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par>
                                <p:cTn id="69" presetID="53" presetClass="entr" presetSubtype="16" fill="hold" nodeType="withEffect">
                                  <p:stCondLst>
                                    <p:cond delay="400"/>
                                  </p:stCondLst>
                                  <p:childTnLst>
                                    <p:set>
                                      <p:cBhvr>
                                        <p:cTn id="70" dur="1" fill="hold">
                                          <p:stCondLst>
                                            <p:cond delay="0"/>
                                          </p:stCondLst>
                                        </p:cTn>
                                        <p:tgtEl>
                                          <p:spTgt spid="2064"/>
                                        </p:tgtEl>
                                        <p:attrNameLst>
                                          <p:attrName>style.visibility</p:attrName>
                                        </p:attrNameLst>
                                      </p:cBhvr>
                                      <p:to>
                                        <p:strVal val="visible"/>
                                      </p:to>
                                    </p:set>
                                    <p:anim calcmode="lin" valueType="num">
                                      <p:cBhvr>
                                        <p:cTn id="71" dur="500" fill="hold"/>
                                        <p:tgtEl>
                                          <p:spTgt spid="2064"/>
                                        </p:tgtEl>
                                        <p:attrNameLst>
                                          <p:attrName>ppt_w</p:attrName>
                                        </p:attrNameLst>
                                      </p:cBhvr>
                                      <p:tavLst>
                                        <p:tav tm="0">
                                          <p:val>
                                            <p:fltVal val="0"/>
                                          </p:val>
                                        </p:tav>
                                        <p:tav tm="100000">
                                          <p:val>
                                            <p:strVal val="#ppt_w"/>
                                          </p:val>
                                        </p:tav>
                                      </p:tavLst>
                                    </p:anim>
                                    <p:anim calcmode="lin" valueType="num">
                                      <p:cBhvr>
                                        <p:cTn id="72" dur="500" fill="hold"/>
                                        <p:tgtEl>
                                          <p:spTgt spid="2064"/>
                                        </p:tgtEl>
                                        <p:attrNameLst>
                                          <p:attrName>ppt_h</p:attrName>
                                        </p:attrNameLst>
                                      </p:cBhvr>
                                      <p:tavLst>
                                        <p:tav tm="0">
                                          <p:val>
                                            <p:fltVal val="0"/>
                                          </p:val>
                                        </p:tav>
                                        <p:tav tm="100000">
                                          <p:val>
                                            <p:strVal val="#ppt_h"/>
                                          </p:val>
                                        </p:tav>
                                      </p:tavLst>
                                    </p:anim>
                                    <p:animEffect transition="in" filter="fade">
                                      <p:cBhvr>
                                        <p:cTn id="73" dur="500"/>
                                        <p:tgtEl>
                                          <p:spTgt spid="2064"/>
                                        </p:tgtEl>
                                      </p:cBhvr>
                                    </p:animEffect>
                                  </p:childTnLst>
                                </p:cTn>
                              </p:par>
                              <p:par>
                                <p:cTn id="74" presetID="53" presetClass="entr" presetSubtype="16" fill="hold" nodeType="withEffect">
                                  <p:stCondLst>
                                    <p:cond delay="600"/>
                                  </p:stCondLst>
                                  <p:childTnLst>
                                    <p:set>
                                      <p:cBhvr>
                                        <p:cTn id="75" dur="1" fill="hold">
                                          <p:stCondLst>
                                            <p:cond delay="0"/>
                                          </p:stCondLst>
                                        </p:cTn>
                                        <p:tgtEl>
                                          <p:spTgt spid="2068"/>
                                        </p:tgtEl>
                                        <p:attrNameLst>
                                          <p:attrName>style.visibility</p:attrName>
                                        </p:attrNameLst>
                                      </p:cBhvr>
                                      <p:to>
                                        <p:strVal val="visible"/>
                                      </p:to>
                                    </p:set>
                                    <p:anim calcmode="lin" valueType="num">
                                      <p:cBhvr>
                                        <p:cTn id="76" dur="500" fill="hold"/>
                                        <p:tgtEl>
                                          <p:spTgt spid="2068"/>
                                        </p:tgtEl>
                                        <p:attrNameLst>
                                          <p:attrName>ppt_w</p:attrName>
                                        </p:attrNameLst>
                                      </p:cBhvr>
                                      <p:tavLst>
                                        <p:tav tm="0">
                                          <p:val>
                                            <p:fltVal val="0"/>
                                          </p:val>
                                        </p:tav>
                                        <p:tav tm="100000">
                                          <p:val>
                                            <p:strVal val="#ppt_w"/>
                                          </p:val>
                                        </p:tav>
                                      </p:tavLst>
                                    </p:anim>
                                    <p:anim calcmode="lin" valueType="num">
                                      <p:cBhvr>
                                        <p:cTn id="77" dur="500" fill="hold"/>
                                        <p:tgtEl>
                                          <p:spTgt spid="2068"/>
                                        </p:tgtEl>
                                        <p:attrNameLst>
                                          <p:attrName>ppt_h</p:attrName>
                                        </p:attrNameLst>
                                      </p:cBhvr>
                                      <p:tavLst>
                                        <p:tav tm="0">
                                          <p:val>
                                            <p:fltVal val="0"/>
                                          </p:val>
                                        </p:tav>
                                        <p:tav tm="100000">
                                          <p:val>
                                            <p:strVal val="#ppt_h"/>
                                          </p:val>
                                        </p:tav>
                                      </p:tavLst>
                                    </p:anim>
                                    <p:animEffect transition="in" filter="fade">
                                      <p:cBhvr>
                                        <p:cTn id="78" dur="500"/>
                                        <p:tgtEl>
                                          <p:spTgt spid="2068"/>
                                        </p:tgtEl>
                                      </p:cBhvr>
                                    </p:animEffect>
                                  </p:childTnLst>
                                </p:cTn>
                              </p:par>
                            </p:childTnLst>
                          </p:cTn>
                        </p:par>
                      </p:childTnLst>
                    </p:cTn>
                  </p:par>
                  <p:par>
                    <p:cTn id="79" fill="hold">
                      <p:stCondLst>
                        <p:cond delay="indefinite"/>
                      </p:stCondLst>
                      <p:childTnLst>
                        <p:par>
                          <p:cTn id="80" fill="hold">
                            <p:stCondLst>
                              <p:cond delay="0"/>
                            </p:stCondLst>
                            <p:childTnLst>
                              <p:par>
                                <p:cTn id="81" presetID="64" presetClass="path" presetSubtype="0" accel="50000" decel="50000" fill="hold" nodeType="clickEffect">
                                  <p:stCondLst>
                                    <p:cond delay="0"/>
                                  </p:stCondLst>
                                  <p:childTnLst>
                                    <p:animMotion origin="layout" path="M -0.0013 -0.60856 L -0.00078 -0.93472 " pathEditMode="relative" rAng="0" ptsTypes="AA">
                                      <p:cBhvr>
                                        <p:cTn id="82" dur="2000" fill="hold"/>
                                        <p:tgtEl>
                                          <p:spTgt spid="8"/>
                                        </p:tgtEl>
                                        <p:attrNameLst>
                                          <p:attrName>ppt_x</p:attrName>
                                          <p:attrName>ppt_y</p:attrName>
                                        </p:attrNameLst>
                                      </p:cBhvr>
                                      <p:rCtr x="26" y="-16319"/>
                                    </p:animMotion>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nodeType="withEffect">
                                  <p:stCondLst>
                                    <p:cond delay="0"/>
                                  </p:stCondLst>
                                  <p:childTnLst>
                                    <p:set>
                                      <p:cBhvr>
                                        <p:cTn id="91" dur="1" fill="hold">
                                          <p:stCondLst>
                                            <p:cond delay="0"/>
                                          </p:stCondLst>
                                        </p:cTn>
                                        <p:tgtEl>
                                          <p:spTgt spid="2070"/>
                                        </p:tgtEl>
                                        <p:attrNameLst>
                                          <p:attrName>style.visibility</p:attrName>
                                        </p:attrNameLst>
                                      </p:cBhvr>
                                      <p:to>
                                        <p:strVal val="visible"/>
                                      </p:to>
                                    </p:set>
                                    <p:anim calcmode="lin" valueType="num">
                                      <p:cBhvr>
                                        <p:cTn id="92" dur="500" fill="hold"/>
                                        <p:tgtEl>
                                          <p:spTgt spid="2070"/>
                                        </p:tgtEl>
                                        <p:attrNameLst>
                                          <p:attrName>ppt_w</p:attrName>
                                        </p:attrNameLst>
                                      </p:cBhvr>
                                      <p:tavLst>
                                        <p:tav tm="0">
                                          <p:val>
                                            <p:fltVal val="0"/>
                                          </p:val>
                                        </p:tav>
                                        <p:tav tm="100000">
                                          <p:val>
                                            <p:strVal val="#ppt_w"/>
                                          </p:val>
                                        </p:tav>
                                      </p:tavLst>
                                    </p:anim>
                                    <p:anim calcmode="lin" valueType="num">
                                      <p:cBhvr>
                                        <p:cTn id="93" dur="500" fill="hold"/>
                                        <p:tgtEl>
                                          <p:spTgt spid="2070"/>
                                        </p:tgtEl>
                                        <p:attrNameLst>
                                          <p:attrName>ppt_h</p:attrName>
                                        </p:attrNameLst>
                                      </p:cBhvr>
                                      <p:tavLst>
                                        <p:tav tm="0">
                                          <p:val>
                                            <p:fltVal val="0"/>
                                          </p:val>
                                        </p:tav>
                                        <p:tav tm="100000">
                                          <p:val>
                                            <p:strVal val="#ppt_h"/>
                                          </p:val>
                                        </p:tav>
                                      </p:tavLst>
                                    </p:anim>
                                    <p:animEffect transition="in" filter="fade">
                                      <p:cBhvr>
                                        <p:cTn id="94" dur="500"/>
                                        <p:tgtEl>
                                          <p:spTgt spid="2070"/>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nodeType="clickEffect">
                                  <p:stCondLst>
                                    <p:cond delay="0"/>
                                  </p:stCondLst>
                                  <p:childTnLst>
                                    <p:anim calcmode="lin" valueType="num">
                                      <p:cBhvr>
                                        <p:cTn id="98" dur="500"/>
                                        <p:tgtEl>
                                          <p:spTgt spid="19"/>
                                        </p:tgtEl>
                                        <p:attrNameLst>
                                          <p:attrName>ppt_w</p:attrName>
                                        </p:attrNameLst>
                                      </p:cBhvr>
                                      <p:tavLst>
                                        <p:tav tm="0">
                                          <p:val>
                                            <p:strVal val="ppt_w"/>
                                          </p:val>
                                        </p:tav>
                                        <p:tav tm="100000">
                                          <p:val>
                                            <p:fltVal val="0"/>
                                          </p:val>
                                        </p:tav>
                                      </p:tavLst>
                                    </p:anim>
                                    <p:anim calcmode="lin" valueType="num">
                                      <p:cBhvr>
                                        <p:cTn id="99" dur="500"/>
                                        <p:tgtEl>
                                          <p:spTgt spid="19"/>
                                        </p:tgtEl>
                                        <p:attrNameLst>
                                          <p:attrName>ppt_h</p:attrName>
                                        </p:attrNameLst>
                                      </p:cBhvr>
                                      <p:tavLst>
                                        <p:tav tm="0">
                                          <p:val>
                                            <p:strVal val="ppt_h"/>
                                          </p:val>
                                        </p:tav>
                                        <p:tav tm="100000">
                                          <p:val>
                                            <p:fltVal val="0"/>
                                          </p:val>
                                        </p:tav>
                                      </p:tavLst>
                                    </p:anim>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2050"/>
                                        </p:tgtEl>
                                        <p:attrNameLst>
                                          <p:attrName>ppt_w</p:attrName>
                                        </p:attrNameLst>
                                      </p:cBhvr>
                                      <p:tavLst>
                                        <p:tav tm="0">
                                          <p:val>
                                            <p:strVal val="ppt_w"/>
                                          </p:val>
                                        </p:tav>
                                        <p:tav tm="100000">
                                          <p:val>
                                            <p:fltVal val="0"/>
                                          </p:val>
                                        </p:tav>
                                      </p:tavLst>
                                    </p:anim>
                                    <p:anim calcmode="lin" valueType="num">
                                      <p:cBhvr>
                                        <p:cTn id="104" dur="500"/>
                                        <p:tgtEl>
                                          <p:spTgt spid="2050"/>
                                        </p:tgtEl>
                                        <p:attrNameLst>
                                          <p:attrName>ppt_h</p:attrName>
                                        </p:attrNameLst>
                                      </p:cBhvr>
                                      <p:tavLst>
                                        <p:tav tm="0">
                                          <p:val>
                                            <p:strVal val="ppt_h"/>
                                          </p:val>
                                        </p:tav>
                                        <p:tav tm="100000">
                                          <p:val>
                                            <p:fltVal val="0"/>
                                          </p:val>
                                        </p:tav>
                                      </p:tavLst>
                                    </p:anim>
                                    <p:animEffect transition="out" filter="fade">
                                      <p:cBhvr>
                                        <p:cTn id="105" dur="500"/>
                                        <p:tgtEl>
                                          <p:spTgt spid="2050"/>
                                        </p:tgtEl>
                                      </p:cBhvr>
                                    </p:animEffect>
                                    <p:set>
                                      <p:cBhvr>
                                        <p:cTn id="106" dur="1" fill="hold">
                                          <p:stCondLst>
                                            <p:cond delay="499"/>
                                          </p:stCondLst>
                                        </p:cTn>
                                        <p:tgtEl>
                                          <p:spTgt spid="2050"/>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2062"/>
                                        </p:tgtEl>
                                        <p:attrNameLst>
                                          <p:attrName>ppt_w</p:attrName>
                                        </p:attrNameLst>
                                      </p:cBhvr>
                                      <p:tavLst>
                                        <p:tav tm="0">
                                          <p:val>
                                            <p:strVal val="ppt_w"/>
                                          </p:val>
                                        </p:tav>
                                        <p:tav tm="100000">
                                          <p:val>
                                            <p:fltVal val="0"/>
                                          </p:val>
                                        </p:tav>
                                      </p:tavLst>
                                    </p:anim>
                                    <p:anim calcmode="lin" valueType="num">
                                      <p:cBhvr>
                                        <p:cTn id="109" dur="500"/>
                                        <p:tgtEl>
                                          <p:spTgt spid="2062"/>
                                        </p:tgtEl>
                                        <p:attrNameLst>
                                          <p:attrName>ppt_h</p:attrName>
                                        </p:attrNameLst>
                                      </p:cBhvr>
                                      <p:tavLst>
                                        <p:tav tm="0">
                                          <p:val>
                                            <p:strVal val="ppt_h"/>
                                          </p:val>
                                        </p:tav>
                                        <p:tav tm="100000">
                                          <p:val>
                                            <p:fltVal val="0"/>
                                          </p:val>
                                        </p:tav>
                                      </p:tavLst>
                                    </p:anim>
                                    <p:animEffect transition="out" filter="fade">
                                      <p:cBhvr>
                                        <p:cTn id="110" dur="500"/>
                                        <p:tgtEl>
                                          <p:spTgt spid="2062"/>
                                        </p:tgtEl>
                                      </p:cBhvr>
                                    </p:animEffect>
                                    <p:set>
                                      <p:cBhvr>
                                        <p:cTn id="111" dur="1" fill="hold">
                                          <p:stCondLst>
                                            <p:cond delay="499"/>
                                          </p:stCondLst>
                                        </p:cTn>
                                        <p:tgtEl>
                                          <p:spTgt spid="2062"/>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27"/>
                                        </p:tgtEl>
                                        <p:attrNameLst>
                                          <p:attrName>ppt_w</p:attrName>
                                        </p:attrNameLst>
                                      </p:cBhvr>
                                      <p:tavLst>
                                        <p:tav tm="0">
                                          <p:val>
                                            <p:strVal val="ppt_w"/>
                                          </p:val>
                                        </p:tav>
                                        <p:tav tm="100000">
                                          <p:val>
                                            <p:fltVal val="0"/>
                                          </p:val>
                                        </p:tav>
                                      </p:tavLst>
                                    </p:anim>
                                    <p:anim calcmode="lin" valueType="num">
                                      <p:cBhvr>
                                        <p:cTn id="114" dur="500"/>
                                        <p:tgtEl>
                                          <p:spTgt spid="27"/>
                                        </p:tgtEl>
                                        <p:attrNameLst>
                                          <p:attrName>ppt_h</p:attrName>
                                        </p:attrNameLst>
                                      </p:cBhvr>
                                      <p:tavLst>
                                        <p:tav tm="0">
                                          <p:val>
                                            <p:strVal val="ppt_h"/>
                                          </p:val>
                                        </p:tav>
                                        <p:tav tm="100000">
                                          <p:val>
                                            <p:fltVal val="0"/>
                                          </p:val>
                                        </p:tav>
                                      </p:tavLst>
                                    </p:anim>
                                    <p:animEffect transition="out" filter="fade">
                                      <p:cBhvr>
                                        <p:cTn id="115" dur="500"/>
                                        <p:tgtEl>
                                          <p:spTgt spid="27"/>
                                        </p:tgtEl>
                                      </p:cBhvr>
                                    </p:animEffect>
                                    <p:set>
                                      <p:cBhvr>
                                        <p:cTn id="116" dur="1" fill="hold">
                                          <p:stCondLst>
                                            <p:cond delay="499"/>
                                          </p:stCondLst>
                                        </p:cTn>
                                        <p:tgtEl>
                                          <p:spTgt spid="27"/>
                                        </p:tgtEl>
                                        <p:attrNameLst>
                                          <p:attrName>style.visibility</p:attrName>
                                        </p:attrNameLst>
                                      </p:cBhvr>
                                      <p:to>
                                        <p:strVal val="hidden"/>
                                      </p:to>
                                    </p:set>
                                  </p:childTnLst>
                                </p:cTn>
                              </p:par>
                              <p:par>
                                <p:cTn id="117" presetID="53" presetClass="exit" presetSubtype="32" fill="hold" nodeType="withEffect">
                                  <p:stCondLst>
                                    <p:cond delay="0"/>
                                  </p:stCondLst>
                                  <p:childTnLst>
                                    <p:anim calcmode="lin" valueType="num">
                                      <p:cBhvr>
                                        <p:cTn id="118" dur="500"/>
                                        <p:tgtEl>
                                          <p:spTgt spid="2064"/>
                                        </p:tgtEl>
                                        <p:attrNameLst>
                                          <p:attrName>ppt_w</p:attrName>
                                        </p:attrNameLst>
                                      </p:cBhvr>
                                      <p:tavLst>
                                        <p:tav tm="0">
                                          <p:val>
                                            <p:strVal val="ppt_w"/>
                                          </p:val>
                                        </p:tav>
                                        <p:tav tm="100000">
                                          <p:val>
                                            <p:fltVal val="0"/>
                                          </p:val>
                                        </p:tav>
                                      </p:tavLst>
                                    </p:anim>
                                    <p:anim calcmode="lin" valueType="num">
                                      <p:cBhvr>
                                        <p:cTn id="119" dur="500"/>
                                        <p:tgtEl>
                                          <p:spTgt spid="2064"/>
                                        </p:tgtEl>
                                        <p:attrNameLst>
                                          <p:attrName>ppt_h</p:attrName>
                                        </p:attrNameLst>
                                      </p:cBhvr>
                                      <p:tavLst>
                                        <p:tav tm="0">
                                          <p:val>
                                            <p:strVal val="ppt_h"/>
                                          </p:val>
                                        </p:tav>
                                        <p:tav tm="100000">
                                          <p:val>
                                            <p:fltVal val="0"/>
                                          </p:val>
                                        </p:tav>
                                      </p:tavLst>
                                    </p:anim>
                                    <p:animEffect transition="out" filter="fade">
                                      <p:cBhvr>
                                        <p:cTn id="120" dur="500"/>
                                        <p:tgtEl>
                                          <p:spTgt spid="2064"/>
                                        </p:tgtEl>
                                      </p:cBhvr>
                                    </p:animEffect>
                                    <p:set>
                                      <p:cBhvr>
                                        <p:cTn id="121" dur="1" fill="hold">
                                          <p:stCondLst>
                                            <p:cond delay="499"/>
                                          </p:stCondLst>
                                        </p:cTn>
                                        <p:tgtEl>
                                          <p:spTgt spid="2064"/>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2068"/>
                                        </p:tgtEl>
                                        <p:attrNameLst>
                                          <p:attrName>ppt_w</p:attrName>
                                        </p:attrNameLst>
                                      </p:cBhvr>
                                      <p:tavLst>
                                        <p:tav tm="0">
                                          <p:val>
                                            <p:strVal val="ppt_w"/>
                                          </p:val>
                                        </p:tav>
                                        <p:tav tm="100000">
                                          <p:val>
                                            <p:fltVal val="0"/>
                                          </p:val>
                                        </p:tav>
                                      </p:tavLst>
                                    </p:anim>
                                    <p:anim calcmode="lin" valueType="num">
                                      <p:cBhvr>
                                        <p:cTn id="124" dur="500"/>
                                        <p:tgtEl>
                                          <p:spTgt spid="2068"/>
                                        </p:tgtEl>
                                        <p:attrNameLst>
                                          <p:attrName>ppt_h</p:attrName>
                                        </p:attrNameLst>
                                      </p:cBhvr>
                                      <p:tavLst>
                                        <p:tav tm="0">
                                          <p:val>
                                            <p:strVal val="ppt_h"/>
                                          </p:val>
                                        </p:tav>
                                        <p:tav tm="100000">
                                          <p:val>
                                            <p:fltVal val="0"/>
                                          </p:val>
                                        </p:tav>
                                      </p:tavLst>
                                    </p:anim>
                                    <p:animEffect transition="out" filter="fade">
                                      <p:cBhvr>
                                        <p:cTn id="125" dur="500"/>
                                        <p:tgtEl>
                                          <p:spTgt spid="2068"/>
                                        </p:tgtEl>
                                      </p:cBhvr>
                                    </p:animEffect>
                                    <p:set>
                                      <p:cBhvr>
                                        <p:cTn id="126" dur="1" fill="hold">
                                          <p:stCondLst>
                                            <p:cond delay="499"/>
                                          </p:stCondLst>
                                        </p:cTn>
                                        <p:tgtEl>
                                          <p:spTgt spid="2068"/>
                                        </p:tgtEl>
                                        <p:attrNameLst>
                                          <p:attrName>style.visibility</p:attrName>
                                        </p:attrNameLst>
                                      </p:cBhvr>
                                      <p:to>
                                        <p:strVal val="hidden"/>
                                      </p:to>
                                    </p:set>
                                  </p:childTnLst>
                                </p:cTn>
                              </p:par>
                              <p:par>
                                <p:cTn id="127" presetID="53" presetClass="exit" presetSubtype="32" fill="hold" nodeType="withEffect">
                                  <p:stCondLst>
                                    <p:cond delay="0"/>
                                  </p:stCondLst>
                                  <p:childTnLst>
                                    <p:anim calcmode="lin" valueType="num">
                                      <p:cBhvr>
                                        <p:cTn id="128" dur="500"/>
                                        <p:tgtEl>
                                          <p:spTgt spid="26"/>
                                        </p:tgtEl>
                                        <p:attrNameLst>
                                          <p:attrName>ppt_w</p:attrName>
                                        </p:attrNameLst>
                                      </p:cBhvr>
                                      <p:tavLst>
                                        <p:tav tm="0">
                                          <p:val>
                                            <p:strVal val="ppt_w"/>
                                          </p:val>
                                        </p:tav>
                                        <p:tav tm="100000">
                                          <p:val>
                                            <p:fltVal val="0"/>
                                          </p:val>
                                        </p:tav>
                                      </p:tavLst>
                                    </p:anim>
                                    <p:anim calcmode="lin" valueType="num">
                                      <p:cBhvr>
                                        <p:cTn id="129" dur="500"/>
                                        <p:tgtEl>
                                          <p:spTgt spid="26"/>
                                        </p:tgtEl>
                                        <p:attrNameLst>
                                          <p:attrName>ppt_h</p:attrName>
                                        </p:attrNameLst>
                                      </p:cBhvr>
                                      <p:tavLst>
                                        <p:tav tm="0">
                                          <p:val>
                                            <p:strVal val="ppt_h"/>
                                          </p:val>
                                        </p:tav>
                                        <p:tav tm="100000">
                                          <p:val>
                                            <p:fltVal val="0"/>
                                          </p:val>
                                        </p:tav>
                                      </p:tavLst>
                                    </p:anim>
                                    <p:animEffect transition="out" filter="fade">
                                      <p:cBhvr>
                                        <p:cTn id="130" dur="500"/>
                                        <p:tgtEl>
                                          <p:spTgt spid="26"/>
                                        </p:tgtEl>
                                      </p:cBhvr>
                                    </p:animEffect>
                                    <p:set>
                                      <p:cBhvr>
                                        <p:cTn id="131" dur="1" fill="hold">
                                          <p:stCondLst>
                                            <p:cond delay="499"/>
                                          </p:stCondLst>
                                        </p:cTn>
                                        <p:tgtEl>
                                          <p:spTgt spid="26"/>
                                        </p:tgtEl>
                                        <p:attrNameLst>
                                          <p:attrName>style.visibility</p:attrName>
                                        </p:attrNameLst>
                                      </p:cBhvr>
                                      <p:to>
                                        <p:strVal val="hidden"/>
                                      </p:to>
                                    </p:set>
                                  </p:childTnLst>
                                </p:cTn>
                              </p:par>
                              <p:par>
                                <p:cTn id="132" presetID="53" presetClass="exit" presetSubtype="32" fill="hold" nodeType="withEffect">
                                  <p:stCondLst>
                                    <p:cond delay="0"/>
                                  </p:stCondLst>
                                  <p:childTnLst>
                                    <p:anim calcmode="lin" valueType="num">
                                      <p:cBhvr>
                                        <p:cTn id="133" dur="500"/>
                                        <p:tgtEl>
                                          <p:spTgt spid="2070"/>
                                        </p:tgtEl>
                                        <p:attrNameLst>
                                          <p:attrName>ppt_w</p:attrName>
                                        </p:attrNameLst>
                                      </p:cBhvr>
                                      <p:tavLst>
                                        <p:tav tm="0">
                                          <p:val>
                                            <p:strVal val="ppt_w"/>
                                          </p:val>
                                        </p:tav>
                                        <p:tav tm="100000">
                                          <p:val>
                                            <p:fltVal val="0"/>
                                          </p:val>
                                        </p:tav>
                                      </p:tavLst>
                                    </p:anim>
                                    <p:anim calcmode="lin" valueType="num">
                                      <p:cBhvr>
                                        <p:cTn id="134" dur="500"/>
                                        <p:tgtEl>
                                          <p:spTgt spid="2070"/>
                                        </p:tgtEl>
                                        <p:attrNameLst>
                                          <p:attrName>ppt_h</p:attrName>
                                        </p:attrNameLst>
                                      </p:cBhvr>
                                      <p:tavLst>
                                        <p:tav tm="0">
                                          <p:val>
                                            <p:strVal val="ppt_h"/>
                                          </p:val>
                                        </p:tav>
                                        <p:tav tm="100000">
                                          <p:val>
                                            <p:fltVal val="0"/>
                                          </p:val>
                                        </p:tav>
                                      </p:tavLst>
                                    </p:anim>
                                    <p:animEffect transition="out" filter="fade">
                                      <p:cBhvr>
                                        <p:cTn id="135" dur="500"/>
                                        <p:tgtEl>
                                          <p:spTgt spid="2070"/>
                                        </p:tgtEl>
                                      </p:cBhvr>
                                    </p:animEffect>
                                    <p:set>
                                      <p:cBhvr>
                                        <p:cTn id="136" dur="1" fill="hold">
                                          <p:stCondLst>
                                            <p:cond delay="499"/>
                                          </p:stCondLst>
                                        </p:cTn>
                                        <p:tgtEl>
                                          <p:spTgt spid="2070"/>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additive="base">
                                        <p:cTn id="138" dur="500"/>
                                        <p:tgtEl>
                                          <p:spTgt spid="8"/>
                                        </p:tgtEl>
                                        <p:attrNameLst>
                                          <p:attrName>ppt_x</p:attrName>
                                        </p:attrNameLst>
                                      </p:cBhvr>
                                      <p:tavLst>
                                        <p:tav tm="0">
                                          <p:val>
                                            <p:strVal val="ppt_x"/>
                                          </p:val>
                                        </p:tav>
                                        <p:tav tm="100000">
                                          <p:val>
                                            <p:strVal val="ppt_x"/>
                                          </p:val>
                                        </p:tav>
                                      </p:tavLst>
                                    </p:anim>
                                    <p:anim calcmode="lin" valueType="num">
                                      <p:cBhvr additive="base">
                                        <p:cTn id="139" dur="500"/>
                                        <p:tgtEl>
                                          <p:spTgt spid="8"/>
                                        </p:tgtEl>
                                        <p:attrNameLst>
                                          <p:attrName>ppt_y</p:attrName>
                                        </p:attrNameLst>
                                      </p:cBhvr>
                                      <p:tavLst>
                                        <p:tav tm="0">
                                          <p:val>
                                            <p:strVal val="ppt_y"/>
                                          </p:val>
                                        </p:tav>
                                        <p:tav tm="100000">
                                          <p:val>
                                            <p:strVal val="1+ppt_h/2"/>
                                          </p:val>
                                        </p:tav>
                                      </p:tavLst>
                                    </p:anim>
                                    <p:set>
                                      <p:cBhvr>
                                        <p:cTn id="14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a:xfrm>
            <a:off x="838200" y="381454"/>
            <a:ext cx="10515600" cy="1325563"/>
          </a:xfrm>
        </p:spPr>
        <p:txBody>
          <a:bodyPr/>
          <a:lstStyle/>
          <a:p>
            <a:r>
              <a:rPr lang="pt-BR" b="1" dirty="0">
                <a:effectLst>
                  <a:outerShdw blurRad="38100" dist="38100" dir="2700000" algn="tl">
                    <a:srgbClr val="000000">
                      <a:alpha val="43137"/>
                    </a:srgbClr>
                  </a:outerShdw>
                </a:effectLst>
              </a:rPr>
              <a:t>Por que usar: </a:t>
            </a:r>
            <a:r>
              <a:rPr lang="pt-BR" dirty="0">
                <a:effectLst>
                  <a:outerShdw blurRad="38100" dist="38100" dir="2700000" algn="tl">
                    <a:srgbClr val="000000">
                      <a:alpha val="43137"/>
                    </a:srgbClr>
                  </a:outerShdw>
                </a:effectLst>
              </a:rPr>
              <a:t>GIT</a:t>
            </a:r>
          </a:p>
        </p:txBody>
      </p:sp>
      <p:grpSp>
        <p:nvGrpSpPr>
          <p:cNvPr id="14" name="Agrupar 13">
            <a:extLst>
              <a:ext uri="{FF2B5EF4-FFF2-40B4-BE49-F238E27FC236}">
                <a16:creationId xmlns:a16="http://schemas.microsoft.com/office/drawing/2014/main" id="{39A2923C-DFA1-4CE9-8AC5-12E12DD84CA7}"/>
              </a:ext>
            </a:extLst>
          </p:cNvPr>
          <p:cNvGrpSpPr/>
          <p:nvPr/>
        </p:nvGrpSpPr>
        <p:grpSpPr>
          <a:xfrm>
            <a:off x="112492" y="-4267879"/>
            <a:ext cx="11943547" cy="11003376"/>
            <a:chOff x="112492" y="-4267879"/>
            <a:chExt cx="11943547" cy="11003376"/>
          </a:xfrm>
        </p:grpSpPr>
        <p:pic>
          <p:nvPicPr>
            <p:cNvPr id="9" name="Imagem 8">
              <a:extLst>
                <a:ext uri="{FF2B5EF4-FFF2-40B4-BE49-F238E27FC236}">
                  <a16:creationId xmlns:a16="http://schemas.microsoft.com/office/drawing/2014/main" id="{E268C678-983A-494D-9F7A-D1935AF69022}"/>
                </a:ext>
              </a:extLst>
            </p:cNvPr>
            <p:cNvPicPr>
              <a:picLocks noChangeAspect="1"/>
            </p:cNvPicPr>
            <p:nvPr/>
          </p:nvPicPr>
          <p:blipFill>
            <a:blip r:embed="rId3"/>
            <a:stretch>
              <a:fillRect/>
            </a:stretch>
          </p:blipFill>
          <p:spPr>
            <a:xfrm>
              <a:off x="562881" y="136524"/>
              <a:ext cx="11042771" cy="6598973"/>
            </a:xfrm>
            <a:prstGeom prst="rect">
              <a:avLst/>
            </a:prstGeom>
            <a:ln>
              <a:noFill/>
            </a:ln>
            <a:effectLst>
              <a:outerShdw blurRad="292100" dist="139700" dir="2700000" algn="tl" rotWithShape="0">
                <a:srgbClr val="333333">
                  <a:alpha val="65000"/>
                </a:srgbClr>
              </a:outerShdw>
            </a:effectLst>
          </p:spPr>
        </p:pic>
        <p:pic>
          <p:nvPicPr>
            <p:cNvPr id="18" name="Imagem 17">
              <a:extLst>
                <a:ext uri="{FF2B5EF4-FFF2-40B4-BE49-F238E27FC236}">
                  <a16:creationId xmlns:a16="http://schemas.microsoft.com/office/drawing/2014/main" id="{B7588799-E973-4BD5-80AD-3B139F247B13}"/>
                </a:ext>
              </a:extLst>
            </p:cNvPr>
            <p:cNvPicPr>
              <a:picLocks noChangeAspect="1"/>
            </p:cNvPicPr>
            <p:nvPr/>
          </p:nvPicPr>
          <p:blipFill>
            <a:blip r:embed="rId4"/>
            <a:stretch>
              <a:fillRect/>
            </a:stretch>
          </p:blipFill>
          <p:spPr>
            <a:xfrm>
              <a:off x="112492" y="-4267879"/>
              <a:ext cx="11943547" cy="3839255"/>
            </a:xfrm>
            <a:prstGeom prst="rect">
              <a:avLst/>
            </a:prstGeom>
            <a:ln>
              <a:noFill/>
            </a:ln>
            <a:effectLst>
              <a:outerShdw blurRad="292100" dist="139700" dir="2700000" algn="tl" rotWithShape="0">
                <a:srgbClr val="333333">
                  <a:alpha val="65000"/>
                </a:srgbClr>
              </a:outerShdw>
            </a:effectLst>
          </p:spPr>
        </p:pic>
      </p:grpSp>
      <p:pic>
        <p:nvPicPr>
          <p:cNvPr id="11" name="Imagem 10">
            <a:extLst>
              <a:ext uri="{FF2B5EF4-FFF2-40B4-BE49-F238E27FC236}">
                <a16:creationId xmlns:a16="http://schemas.microsoft.com/office/drawing/2014/main" id="{6A7EDC66-BBA8-4C8D-B0CA-DE6E5057DFC8}"/>
              </a:ext>
            </a:extLst>
          </p:cNvPr>
          <p:cNvPicPr>
            <a:picLocks noChangeAspect="1"/>
          </p:cNvPicPr>
          <p:nvPr/>
        </p:nvPicPr>
        <p:blipFill>
          <a:blip r:embed="rId5"/>
          <a:stretch>
            <a:fillRect/>
          </a:stretch>
        </p:blipFill>
        <p:spPr>
          <a:xfrm rot="21282291">
            <a:off x="948106" y="828943"/>
            <a:ext cx="5584579" cy="3141326"/>
          </a:xfrm>
          <a:prstGeom prst="rect">
            <a:avLst/>
          </a:prstGeom>
          <a:ln>
            <a:noFill/>
          </a:ln>
          <a:effectLst>
            <a:outerShdw blurRad="292100" dist="139700" dir="2700000" algn="tl" rotWithShape="0">
              <a:srgbClr val="333333">
                <a:alpha val="65000"/>
              </a:srgbClr>
            </a:outerShdw>
          </a:effectLst>
        </p:spPr>
      </p:pic>
      <p:pic>
        <p:nvPicPr>
          <p:cNvPr id="13" name="Imagem 12">
            <a:extLst>
              <a:ext uri="{FF2B5EF4-FFF2-40B4-BE49-F238E27FC236}">
                <a16:creationId xmlns:a16="http://schemas.microsoft.com/office/drawing/2014/main" id="{789099AB-F123-4152-9361-FB7F51209EE4}"/>
              </a:ext>
            </a:extLst>
          </p:cNvPr>
          <p:cNvPicPr>
            <a:picLocks noChangeAspect="1"/>
          </p:cNvPicPr>
          <p:nvPr/>
        </p:nvPicPr>
        <p:blipFill>
          <a:blip r:embed="rId6"/>
          <a:stretch>
            <a:fillRect/>
          </a:stretch>
        </p:blipFill>
        <p:spPr>
          <a:xfrm rot="355578">
            <a:off x="6049211" y="3180857"/>
            <a:ext cx="5179049" cy="3147891"/>
          </a:xfrm>
          <a:prstGeom prst="rect">
            <a:avLst/>
          </a:prstGeom>
          <a:ln>
            <a:noFill/>
          </a:ln>
          <a:effectLst>
            <a:outerShdw blurRad="292100" dist="139700" dir="2700000" algn="tl" rotWithShape="0">
              <a:srgbClr val="333333">
                <a:alpha val="65000"/>
              </a:srgbClr>
            </a:outerShdw>
          </a:effectLst>
        </p:spPr>
      </p:pic>
      <p:sp>
        <p:nvSpPr>
          <p:cNvPr id="3" name="Espaço Reservado para Número de Slide 2">
            <a:extLst>
              <a:ext uri="{FF2B5EF4-FFF2-40B4-BE49-F238E27FC236}">
                <a16:creationId xmlns:a16="http://schemas.microsoft.com/office/drawing/2014/main" id="{1F1F0638-F345-4BF9-A33B-2A68BA0C8D74}"/>
              </a:ext>
            </a:extLst>
          </p:cNvPr>
          <p:cNvSpPr>
            <a:spLocks noGrp="1"/>
          </p:cNvSpPr>
          <p:nvPr>
            <p:ph type="sldNum" sz="quarter" idx="12"/>
          </p:nvPr>
        </p:nvSpPr>
        <p:spPr/>
        <p:txBody>
          <a:bodyPr/>
          <a:lstStyle/>
          <a:p>
            <a:fld id="{37858B10-61B1-48D3-B195-961363B495B0}" type="slidenum">
              <a:rPr lang="pt-BR" smtClean="0"/>
              <a:t>11</a:t>
            </a:fld>
            <a:endParaRPr lang="pt-BR"/>
          </a:p>
        </p:txBody>
      </p:sp>
    </p:spTree>
    <p:extLst>
      <p:ext uri="{BB962C8B-B14F-4D97-AF65-F5344CB8AC3E}">
        <p14:creationId xmlns:p14="http://schemas.microsoft.com/office/powerpoint/2010/main" val="34320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4E390E4-B24A-4DA9-9EFA-0CF82FFCD9BA}"/>
              </a:ext>
            </a:extLst>
          </p:cNvPr>
          <p:cNvPicPr>
            <a:picLocks noChangeAspect="1"/>
          </p:cNvPicPr>
          <p:nvPr/>
        </p:nvPicPr>
        <p:blipFill>
          <a:blip r:embed="rId3"/>
          <a:stretch>
            <a:fillRect/>
          </a:stretch>
        </p:blipFill>
        <p:spPr>
          <a:xfrm>
            <a:off x="13590970" y="1667474"/>
            <a:ext cx="11943547" cy="3839255"/>
          </a:xfrm>
          <a:prstGeom prst="rect">
            <a:avLst/>
          </a:prstGeom>
          <a:ln>
            <a:noFill/>
          </a:ln>
          <a:effectLst>
            <a:outerShdw blurRad="292100" dist="139700" dir="2700000" algn="tl" rotWithShape="0">
              <a:srgbClr val="333333">
                <a:alpha val="65000"/>
              </a:srgbClr>
            </a:outerShdw>
          </a:effectLst>
        </p:spPr>
      </p:pic>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Por que usar: </a:t>
            </a:r>
            <a:r>
              <a:rPr lang="pt-BR" dirty="0">
                <a:effectLst>
                  <a:outerShdw blurRad="38100" dist="38100" dir="2700000" algn="tl">
                    <a:srgbClr val="000000">
                      <a:alpha val="43137"/>
                    </a:srgbClr>
                  </a:outerShdw>
                </a:effectLst>
              </a:rPr>
              <a:t>GIT</a:t>
            </a:r>
          </a:p>
        </p:txBody>
      </p:sp>
      <p:pic>
        <p:nvPicPr>
          <p:cNvPr id="3074" name="Picture 2" descr="Qual é a diferença entre &quot;tamanho&quot; e &quot;tamanho em disco&quot; de um arquivo? -  TecMundo">
            <a:extLst>
              <a:ext uri="{FF2B5EF4-FFF2-40B4-BE49-F238E27FC236}">
                <a16:creationId xmlns:a16="http://schemas.microsoft.com/office/drawing/2014/main" id="{ACF869A5-F779-49E4-A89A-E0AE60796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275" y="733049"/>
            <a:ext cx="3571994" cy="5391902"/>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6D62FF9F-DDD1-4478-944D-C1B0A1772608}"/>
              </a:ext>
            </a:extLst>
          </p:cNvPr>
          <p:cNvSpPr>
            <a:spLocks noGrp="1"/>
          </p:cNvSpPr>
          <p:nvPr>
            <p:ph type="sldNum" sz="quarter" idx="12"/>
          </p:nvPr>
        </p:nvSpPr>
        <p:spPr/>
        <p:txBody>
          <a:bodyPr/>
          <a:lstStyle/>
          <a:p>
            <a:fld id="{37858B10-61B1-48D3-B195-961363B495B0}" type="slidenum">
              <a:rPr lang="pt-BR" smtClean="0"/>
              <a:t>12</a:t>
            </a:fld>
            <a:endParaRPr lang="pt-BR"/>
          </a:p>
        </p:txBody>
      </p:sp>
      <p:grpSp>
        <p:nvGrpSpPr>
          <p:cNvPr id="14" name="Agrupar 13">
            <a:extLst>
              <a:ext uri="{FF2B5EF4-FFF2-40B4-BE49-F238E27FC236}">
                <a16:creationId xmlns:a16="http://schemas.microsoft.com/office/drawing/2014/main" id="{9C5F7A81-8567-4A23-839B-A35B193557B4}"/>
              </a:ext>
            </a:extLst>
          </p:cNvPr>
          <p:cNvGrpSpPr/>
          <p:nvPr/>
        </p:nvGrpSpPr>
        <p:grpSpPr>
          <a:xfrm>
            <a:off x="124226" y="1690688"/>
            <a:ext cx="11943547" cy="3839255"/>
            <a:chOff x="112492" y="-4267879"/>
            <a:chExt cx="11943547" cy="3839255"/>
          </a:xfrm>
        </p:grpSpPr>
        <p:pic>
          <p:nvPicPr>
            <p:cNvPr id="15" name="Imagem 14">
              <a:extLst>
                <a:ext uri="{FF2B5EF4-FFF2-40B4-BE49-F238E27FC236}">
                  <a16:creationId xmlns:a16="http://schemas.microsoft.com/office/drawing/2014/main" id="{8BB191C6-7F9F-4253-88CE-74991B2EE214}"/>
                </a:ext>
              </a:extLst>
            </p:cNvPr>
            <p:cNvPicPr>
              <a:picLocks noChangeAspect="1"/>
            </p:cNvPicPr>
            <p:nvPr/>
          </p:nvPicPr>
          <p:blipFill>
            <a:blip r:embed="rId5"/>
            <a:stretch>
              <a:fillRect/>
            </a:stretch>
          </p:blipFill>
          <p:spPr>
            <a:xfrm>
              <a:off x="2544082" y="-774459"/>
              <a:ext cx="377884" cy="225817"/>
            </a:xfrm>
            <a:prstGeom prst="rect">
              <a:avLst/>
            </a:prstGeom>
            <a:ln>
              <a:noFill/>
            </a:ln>
            <a:effectLst>
              <a:outerShdw blurRad="292100" dist="139700" dir="2700000" algn="tl" rotWithShape="0">
                <a:srgbClr val="333333">
                  <a:alpha val="65000"/>
                </a:srgbClr>
              </a:outerShdw>
            </a:effectLst>
          </p:spPr>
        </p:pic>
        <p:pic>
          <p:nvPicPr>
            <p:cNvPr id="16" name="Imagem 15">
              <a:extLst>
                <a:ext uri="{FF2B5EF4-FFF2-40B4-BE49-F238E27FC236}">
                  <a16:creationId xmlns:a16="http://schemas.microsoft.com/office/drawing/2014/main" id="{D330F5FA-BAE3-4CC4-8829-FEA4983FD3EA}"/>
                </a:ext>
              </a:extLst>
            </p:cNvPr>
            <p:cNvPicPr>
              <a:picLocks noChangeAspect="1"/>
            </p:cNvPicPr>
            <p:nvPr/>
          </p:nvPicPr>
          <p:blipFill>
            <a:blip r:embed="rId3"/>
            <a:stretch>
              <a:fillRect/>
            </a:stretch>
          </p:blipFill>
          <p:spPr>
            <a:xfrm>
              <a:off x="112492" y="-4267879"/>
              <a:ext cx="11943547" cy="3839255"/>
            </a:xfrm>
            <a:prstGeom prst="rect">
              <a:avLst/>
            </a:prstGeom>
            <a:ln>
              <a:noFill/>
            </a:ln>
            <a:effectLst>
              <a:outerShdw blurRad="292100" dist="139700" dir="2700000" algn="tl" rotWithShape="0">
                <a:srgbClr val="333333">
                  <a:alpha val="65000"/>
                </a:srgbClr>
              </a:outerShdw>
            </a:effectLst>
          </p:spPr>
        </p:pic>
      </p:grpSp>
      <p:pic>
        <p:nvPicPr>
          <p:cNvPr id="1026" name="Picture 2" descr="Qual a diferença entre “Tamanho” e “Tamanho no disco”? – O Computador com  Windows">
            <a:extLst>
              <a:ext uri="{FF2B5EF4-FFF2-40B4-BE49-F238E27FC236}">
                <a16:creationId xmlns:a16="http://schemas.microsoft.com/office/drawing/2014/main" id="{3D7C8F02-85F2-49EA-8548-8D962AABC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0438" y="1791494"/>
            <a:ext cx="2593171" cy="36376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894CE327-62DC-4BF9-B735-DEC062B39D71}"/>
              </a:ext>
            </a:extLst>
          </p:cNvPr>
          <p:cNvPicPr>
            <a:picLocks noChangeAspect="1"/>
          </p:cNvPicPr>
          <p:nvPr/>
        </p:nvPicPr>
        <p:blipFill>
          <a:blip r:embed="rId7"/>
          <a:stretch>
            <a:fillRect/>
          </a:stretch>
        </p:blipFill>
        <p:spPr>
          <a:xfrm>
            <a:off x="1647423" y="1485148"/>
            <a:ext cx="9326277" cy="5391902"/>
          </a:xfrm>
          <a:prstGeom prst="rect">
            <a:avLst/>
          </a:prstGeom>
          <a:ln>
            <a:noFill/>
          </a:ln>
          <a:effectLst>
            <a:outerShdw blurRad="292100" dist="139700" dir="2700000" algn="tl" rotWithShape="0">
              <a:srgbClr val="333333">
                <a:alpha val="65000"/>
              </a:srgbClr>
            </a:outerShdw>
          </a:effectLst>
        </p:spPr>
      </p:pic>
      <p:pic>
        <p:nvPicPr>
          <p:cNvPr id="6" name="Imagem 5">
            <a:extLst>
              <a:ext uri="{FF2B5EF4-FFF2-40B4-BE49-F238E27FC236}">
                <a16:creationId xmlns:a16="http://schemas.microsoft.com/office/drawing/2014/main" id="{5BB23AA4-56D5-4987-9768-AC7E0DBC57D2}"/>
              </a:ext>
            </a:extLst>
          </p:cNvPr>
          <p:cNvPicPr>
            <a:picLocks noChangeAspect="1"/>
          </p:cNvPicPr>
          <p:nvPr/>
        </p:nvPicPr>
        <p:blipFill>
          <a:blip r:embed="rId8"/>
          <a:stretch>
            <a:fillRect/>
          </a:stretch>
        </p:blipFill>
        <p:spPr>
          <a:xfrm>
            <a:off x="124226" y="1485148"/>
            <a:ext cx="12030921" cy="4203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520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9"/>
                                        </p:tgtEl>
                                        <p:attrNameLst>
                                          <p:attrName>ppt_x</p:attrName>
                                        </p:attrNameLst>
                                      </p:cBhvr>
                                      <p:tavLst>
                                        <p:tav tm="0">
                                          <p:val>
                                            <p:strVal val="ppt_x"/>
                                          </p:val>
                                        </p:tav>
                                        <p:tav tm="100000">
                                          <p:val>
                                            <p:strVal val="ppt_x"/>
                                          </p:val>
                                        </p:tav>
                                      </p:tavLst>
                                    </p:anim>
                                    <p:anim calcmode="lin" valueType="num">
                                      <p:cBhvr additive="base">
                                        <p:cTn id="20" dur="500"/>
                                        <p:tgtEl>
                                          <p:spTgt spid="9"/>
                                        </p:tgtEl>
                                        <p:attrNameLst>
                                          <p:attrName>ppt_y</p:attrName>
                                        </p:attrNameLst>
                                      </p:cBhvr>
                                      <p:tavLst>
                                        <p:tav tm="0">
                                          <p:val>
                                            <p:strVal val="ppt_y"/>
                                          </p:val>
                                        </p:tav>
                                        <p:tav tm="100000">
                                          <p:val>
                                            <p:strVal val="1+ppt_h/2"/>
                                          </p:val>
                                        </p:tav>
                                      </p:tavLst>
                                    </p:anim>
                                    <p:set>
                                      <p:cBhvr>
                                        <p:cTn id="21" dur="1" fill="hold">
                                          <p:stCondLst>
                                            <p:cond delay="499"/>
                                          </p:stCondLst>
                                        </p:cTn>
                                        <p:tgtEl>
                                          <p:spTgt spid="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0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Comandos</a:t>
            </a:r>
          </a:p>
        </p:txBody>
      </p:sp>
      <p:pic>
        <p:nvPicPr>
          <p:cNvPr id="11" name="Imagem 10">
            <a:extLst>
              <a:ext uri="{FF2B5EF4-FFF2-40B4-BE49-F238E27FC236}">
                <a16:creationId xmlns:a16="http://schemas.microsoft.com/office/drawing/2014/main" id="{E98E4275-4C72-41FD-A7D8-4E577374B278}"/>
              </a:ext>
            </a:extLst>
          </p:cNvPr>
          <p:cNvPicPr>
            <a:picLocks noChangeAspect="1"/>
          </p:cNvPicPr>
          <p:nvPr/>
        </p:nvPicPr>
        <p:blipFill>
          <a:blip r:embed="rId3">
            <a:alphaModFix amt="85000"/>
          </a:blip>
          <a:stretch>
            <a:fillRect/>
          </a:stretch>
        </p:blipFill>
        <p:spPr>
          <a:xfrm>
            <a:off x="-127630" y="-45984"/>
            <a:ext cx="12527592" cy="6915444"/>
          </a:xfrm>
          <a:prstGeom prst="rect">
            <a:avLst/>
          </a:prstGeom>
        </p:spPr>
      </p:pic>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dirty="0"/>
          </a:p>
        </p:txBody>
      </p:sp>
      <p:pic>
        <p:nvPicPr>
          <p:cNvPr id="5" name="Imagem 4">
            <a:extLst>
              <a:ext uri="{FF2B5EF4-FFF2-40B4-BE49-F238E27FC236}">
                <a16:creationId xmlns:a16="http://schemas.microsoft.com/office/drawing/2014/main" id="{06BABB38-6898-4490-8F66-0B44263F1AD7}"/>
              </a:ext>
            </a:extLst>
          </p:cNvPr>
          <p:cNvPicPr>
            <a:picLocks noChangeAspect="1"/>
          </p:cNvPicPr>
          <p:nvPr/>
        </p:nvPicPr>
        <p:blipFill>
          <a:blip r:embed="rId4"/>
          <a:stretch>
            <a:fillRect/>
          </a:stretch>
        </p:blipFill>
        <p:spPr>
          <a:xfrm>
            <a:off x="223728" y="7365014"/>
            <a:ext cx="12192000" cy="6858000"/>
          </a:xfrm>
          <a:prstGeom prst="rect">
            <a:avLst/>
          </a:prstGeom>
        </p:spPr>
      </p:pic>
      <p:sp>
        <p:nvSpPr>
          <p:cNvPr id="4" name="Espaço Reservado para Número de Slide 3">
            <a:extLst>
              <a:ext uri="{FF2B5EF4-FFF2-40B4-BE49-F238E27FC236}">
                <a16:creationId xmlns:a16="http://schemas.microsoft.com/office/drawing/2014/main" id="{92F89A10-8F42-40D8-B8E7-B996174DBCB2}"/>
              </a:ext>
            </a:extLst>
          </p:cNvPr>
          <p:cNvSpPr>
            <a:spLocks noGrp="1"/>
          </p:cNvSpPr>
          <p:nvPr>
            <p:ph type="sldNum" sz="quarter" idx="12"/>
          </p:nvPr>
        </p:nvSpPr>
        <p:spPr/>
        <p:txBody>
          <a:bodyPr/>
          <a:lstStyle/>
          <a:p>
            <a:fld id="{37858B10-61B1-48D3-B195-961363B495B0}" type="slidenum">
              <a:rPr lang="pt-BR" smtClean="0"/>
              <a:t>13</a:t>
            </a:fld>
            <a:endParaRPr lang="pt-BR"/>
          </a:p>
        </p:txBody>
      </p:sp>
      <p:cxnSp>
        <p:nvCxnSpPr>
          <p:cNvPr id="15" name="Conector reto 14">
            <a:extLst>
              <a:ext uri="{FF2B5EF4-FFF2-40B4-BE49-F238E27FC236}">
                <a16:creationId xmlns:a16="http://schemas.microsoft.com/office/drawing/2014/main" id="{85A060B5-DA5D-4A5C-856B-5F7BFC255568}"/>
              </a:ext>
            </a:extLst>
          </p:cNvPr>
          <p:cNvCxnSpPr>
            <a:cxnSpLocks/>
          </p:cNvCxnSpPr>
          <p:nvPr/>
        </p:nvCxnSpPr>
        <p:spPr>
          <a:xfrm flipV="1">
            <a:off x="5726906" y="3612356"/>
            <a:ext cx="1631157" cy="1212057"/>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Conector reto 18">
            <a:extLst>
              <a:ext uri="{FF2B5EF4-FFF2-40B4-BE49-F238E27FC236}">
                <a16:creationId xmlns:a16="http://schemas.microsoft.com/office/drawing/2014/main" id="{9B7136C0-B7EA-44BC-BBDA-51531B420275}"/>
              </a:ext>
            </a:extLst>
          </p:cNvPr>
          <p:cNvCxnSpPr>
            <a:cxnSpLocks/>
          </p:cNvCxnSpPr>
          <p:nvPr/>
        </p:nvCxnSpPr>
        <p:spPr>
          <a:xfrm flipH="1" flipV="1">
            <a:off x="4288631" y="3612356"/>
            <a:ext cx="1659733" cy="1293019"/>
          </a:xfrm>
          <a:prstGeom prst="line">
            <a:avLst/>
          </a:prstGeom>
          <a:ln w="76200"/>
        </p:spPr>
        <p:style>
          <a:lnRef idx="1">
            <a:schemeClr val="dk1"/>
          </a:lnRef>
          <a:fillRef idx="0">
            <a:schemeClr val="dk1"/>
          </a:fillRef>
          <a:effectRef idx="0">
            <a:schemeClr val="dk1"/>
          </a:effectRef>
          <a:fontRef idx="minor">
            <a:schemeClr val="tx1"/>
          </a:fontRef>
        </p:style>
      </p:cxnSp>
      <p:cxnSp>
        <p:nvCxnSpPr>
          <p:cNvPr id="26" name="Conector reto 25">
            <a:extLst>
              <a:ext uri="{FF2B5EF4-FFF2-40B4-BE49-F238E27FC236}">
                <a16:creationId xmlns:a16="http://schemas.microsoft.com/office/drawing/2014/main" id="{5F4DA43F-75F7-4100-A4FE-A46D75046ABD}"/>
              </a:ext>
            </a:extLst>
          </p:cNvPr>
          <p:cNvCxnSpPr>
            <a:cxnSpLocks/>
          </p:cNvCxnSpPr>
          <p:nvPr/>
        </p:nvCxnSpPr>
        <p:spPr>
          <a:xfrm flipH="1" flipV="1">
            <a:off x="5767388" y="3612356"/>
            <a:ext cx="19050" cy="1354932"/>
          </a:xfrm>
          <a:prstGeom prst="line">
            <a:avLst/>
          </a:prstGeom>
          <a:ln w="76200"/>
        </p:spPr>
        <p:style>
          <a:lnRef idx="1">
            <a:schemeClr val="dk1"/>
          </a:lnRef>
          <a:fillRef idx="0">
            <a:schemeClr val="dk1"/>
          </a:fillRef>
          <a:effectRef idx="0">
            <a:schemeClr val="dk1"/>
          </a:effectRef>
          <a:fontRef idx="minor">
            <a:schemeClr val="tx1"/>
          </a:fontRef>
        </p:style>
      </p:cxnSp>
      <p:pic>
        <p:nvPicPr>
          <p:cNvPr id="14" name="Picture 2" descr="Git – Wikipédia, a enciclopédia livre">
            <a:extLst>
              <a:ext uri="{FF2B5EF4-FFF2-40B4-BE49-F238E27FC236}">
                <a16:creationId xmlns:a16="http://schemas.microsoft.com/office/drawing/2014/main" id="{2CE25AB6-0824-4DE2-8D87-B1A310D2E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269" y="4721129"/>
            <a:ext cx="3487029" cy="1455834"/>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Imagem 41">
            <a:extLst>
              <a:ext uri="{FF2B5EF4-FFF2-40B4-BE49-F238E27FC236}">
                <a16:creationId xmlns:a16="http://schemas.microsoft.com/office/drawing/2014/main" id="{280DD191-62A2-48EC-A23C-95D46856E319}"/>
              </a:ext>
            </a:extLst>
          </p:cNvPr>
          <p:cNvPicPr>
            <a:picLocks noChangeAspect="1"/>
          </p:cNvPicPr>
          <p:nvPr/>
        </p:nvPicPr>
        <p:blipFill>
          <a:blip r:embed="rId6"/>
          <a:stretch>
            <a:fillRect/>
          </a:stretch>
        </p:blipFill>
        <p:spPr>
          <a:xfrm>
            <a:off x="1986813" y="1336894"/>
            <a:ext cx="8218374" cy="6419740"/>
          </a:xfrm>
          <a:prstGeom prst="rect">
            <a:avLst/>
          </a:prstGeom>
          <a:ln>
            <a:noFill/>
          </a:ln>
          <a:effectLst>
            <a:outerShdw blurRad="292100" dist="139700" dir="2700000" algn="tl" rotWithShape="0">
              <a:srgbClr val="333333">
                <a:alpha val="65000"/>
              </a:srgbClr>
            </a:outerShdw>
          </a:effectLst>
        </p:spPr>
      </p:pic>
      <p:pic>
        <p:nvPicPr>
          <p:cNvPr id="41" name="Imagem 40">
            <a:extLst>
              <a:ext uri="{FF2B5EF4-FFF2-40B4-BE49-F238E27FC236}">
                <a16:creationId xmlns:a16="http://schemas.microsoft.com/office/drawing/2014/main" id="{1CC37F20-128E-41DF-892B-03197AF1565B}"/>
              </a:ext>
            </a:extLst>
          </p:cNvPr>
          <p:cNvPicPr>
            <a:picLocks noChangeAspect="1"/>
          </p:cNvPicPr>
          <p:nvPr/>
        </p:nvPicPr>
        <p:blipFill>
          <a:blip r:embed="rId7"/>
          <a:stretch>
            <a:fillRect/>
          </a:stretch>
        </p:blipFill>
        <p:spPr>
          <a:xfrm>
            <a:off x="1478441" y="1625600"/>
            <a:ext cx="9315450" cy="4867275"/>
          </a:xfrm>
          <a:prstGeom prst="rect">
            <a:avLst/>
          </a:prstGeom>
        </p:spPr>
      </p:pic>
    </p:spTree>
    <p:extLst>
      <p:ext uri="{BB962C8B-B14F-4D97-AF65-F5344CB8AC3E}">
        <p14:creationId xmlns:p14="http://schemas.microsoft.com/office/powerpoint/2010/main" val="303185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41"/>
                                        </p:tgtEl>
                                        <p:attrNameLst>
                                          <p:attrName>ppt_w</p:attrName>
                                        </p:attrNameLst>
                                      </p:cBhvr>
                                      <p:tavLst>
                                        <p:tav tm="0">
                                          <p:val>
                                            <p:strVal val="ppt_w"/>
                                          </p:val>
                                        </p:tav>
                                        <p:tav tm="100000">
                                          <p:val>
                                            <p:fltVal val="0"/>
                                          </p:val>
                                        </p:tav>
                                      </p:tavLst>
                                    </p:anim>
                                    <p:anim calcmode="lin" valueType="num">
                                      <p:cBhvr>
                                        <p:cTn id="40" dur="500"/>
                                        <p:tgtEl>
                                          <p:spTgt spid="41"/>
                                        </p:tgtEl>
                                        <p:attrNameLst>
                                          <p:attrName>ppt_h</p:attrName>
                                        </p:attrNameLst>
                                      </p:cBhvr>
                                      <p:tavLst>
                                        <p:tav tm="0">
                                          <p:val>
                                            <p:strVal val="ppt_h"/>
                                          </p:val>
                                        </p:tav>
                                        <p:tav tm="100000">
                                          <p:val>
                                            <p:fltVal val="0"/>
                                          </p:val>
                                        </p:tav>
                                      </p:tavLst>
                                    </p:anim>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a:t>help</a:t>
            </a:r>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sp>
        <p:nvSpPr>
          <p:cNvPr id="4" name="Espaço Reservado para Número de Slide 3">
            <a:extLst>
              <a:ext uri="{FF2B5EF4-FFF2-40B4-BE49-F238E27FC236}">
                <a16:creationId xmlns:a16="http://schemas.microsoft.com/office/drawing/2014/main" id="{7F26900F-9809-4053-9AA7-96105D269459}"/>
              </a:ext>
            </a:extLst>
          </p:cNvPr>
          <p:cNvSpPr>
            <a:spLocks noGrp="1"/>
          </p:cNvSpPr>
          <p:nvPr>
            <p:ph type="sldNum" sz="quarter" idx="12"/>
          </p:nvPr>
        </p:nvSpPr>
        <p:spPr/>
        <p:txBody>
          <a:bodyPr/>
          <a:lstStyle/>
          <a:p>
            <a:fld id="{37858B10-61B1-48D3-B195-961363B495B0}" type="slidenum">
              <a:rPr lang="pt-BR" smtClean="0"/>
              <a:t>14</a:t>
            </a:fld>
            <a:endParaRPr lang="pt-BR"/>
          </a:p>
        </p:txBody>
      </p:sp>
      <p:pic>
        <p:nvPicPr>
          <p:cNvPr id="8" name="Imagem 7">
            <a:extLst>
              <a:ext uri="{FF2B5EF4-FFF2-40B4-BE49-F238E27FC236}">
                <a16:creationId xmlns:a16="http://schemas.microsoft.com/office/drawing/2014/main" id="{95283502-C282-49FF-9C98-4D96D467AE55}"/>
              </a:ext>
            </a:extLst>
          </p:cNvPr>
          <p:cNvPicPr>
            <a:picLocks noChangeAspect="1"/>
          </p:cNvPicPr>
          <p:nvPr/>
        </p:nvPicPr>
        <p:blipFill>
          <a:blip r:embed="rId3"/>
          <a:stretch>
            <a:fillRect/>
          </a:stretch>
        </p:blipFill>
        <p:spPr>
          <a:xfrm>
            <a:off x="2098906" y="2244437"/>
            <a:ext cx="7994188" cy="6858000"/>
          </a:xfrm>
          <a:prstGeom prst="rect">
            <a:avLst/>
          </a:prstGeom>
        </p:spPr>
      </p:pic>
      <p:graphicFrame>
        <p:nvGraphicFramePr>
          <p:cNvPr id="9" name="Objeto 8">
            <a:extLst>
              <a:ext uri="{FF2B5EF4-FFF2-40B4-BE49-F238E27FC236}">
                <a16:creationId xmlns:a16="http://schemas.microsoft.com/office/drawing/2014/main" id="{3DCDBCC6-F89F-4B91-8F8D-9FE5647ED4D3}"/>
              </a:ext>
            </a:extLst>
          </p:cNvPr>
          <p:cNvGraphicFramePr>
            <a:graphicFrameLocks noChangeAspect="1"/>
          </p:cNvGraphicFramePr>
          <p:nvPr>
            <p:extLst>
              <p:ext uri="{D42A27DB-BD31-4B8C-83A1-F6EECF244321}">
                <p14:modId xmlns:p14="http://schemas.microsoft.com/office/powerpoint/2010/main" val="3687909119"/>
              </p:ext>
            </p:extLst>
          </p:nvPr>
        </p:nvGraphicFramePr>
        <p:xfrm>
          <a:off x="1438275" y="1558925"/>
          <a:ext cx="9315450" cy="5162550"/>
        </p:xfrm>
        <a:graphic>
          <a:graphicData uri="http://schemas.openxmlformats.org/presentationml/2006/ole">
            <mc:AlternateContent xmlns:mc="http://schemas.openxmlformats.org/markup-compatibility/2006">
              <mc:Choice xmlns:v="urn:schemas-microsoft-com:vml" Requires="v">
                <p:oleObj name="Imagem de Bitmap" r:id="rId4" imgW="9315360" imgH="5162400" progId="Paint.Picture">
                  <p:embed/>
                </p:oleObj>
              </mc:Choice>
              <mc:Fallback>
                <p:oleObj name="Imagem de Bitmap" r:id="rId4" imgW="9315360" imgH="5162400" progId="Paint.Picture">
                  <p:embed/>
                  <p:pic>
                    <p:nvPicPr>
                      <p:cNvPr id="0" name=""/>
                      <p:cNvPicPr/>
                      <p:nvPr/>
                    </p:nvPicPr>
                    <p:blipFill>
                      <a:blip r:embed="rId5"/>
                      <a:stretch>
                        <a:fillRect/>
                      </a:stretch>
                    </p:blipFill>
                    <p:spPr>
                      <a:xfrm>
                        <a:off x="1438275" y="1558925"/>
                        <a:ext cx="9315450" cy="5162550"/>
                      </a:xfrm>
                      <a:prstGeom prst="rect">
                        <a:avLst/>
                      </a:prstGeom>
                    </p:spPr>
                  </p:pic>
                </p:oleObj>
              </mc:Fallback>
            </mc:AlternateContent>
          </a:graphicData>
        </a:graphic>
      </p:graphicFrame>
    </p:spTree>
    <p:extLst>
      <p:ext uri="{BB962C8B-B14F-4D97-AF65-F5344CB8AC3E}">
        <p14:creationId xmlns:p14="http://schemas.microsoft.com/office/powerpoint/2010/main" val="251274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0 -4.81481E-6 L 0 -1.3537 " pathEditMode="relative" rAng="0" ptsTypes="AA">
                                      <p:cBhvr>
                                        <p:cTn id="12" dur="2000" fill="hold"/>
                                        <p:tgtEl>
                                          <p:spTgt spid="8"/>
                                        </p:tgtEl>
                                        <p:attrNameLst>
                                          <p:attrName>ppt_x</p:attrName>
                                          <p:attrName>ppt_y</p:attrName>
                                        </p:attrNameLst>
                                      </p:cBhvr>
                                      <p:rCtr x="0" y="-67685"/>
                                    </p:animMotion>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o.s hand painted texture issue - Materials and Textures - Blender Artists  Community">
            <a:extLst>
              <a:ext uri="{FF2B5EF4-FFF2-40B4-BE49-F238E27FC236}">
                <a16:creationId xmlns:a16="http://schemas.microsoft.com/office/drawing/2014/main" id="{4BA614EC-27CE-420A-B1F3-6B8E4FEFF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66873">
            <a:off x="2572641" y="-286526"/>
            <a:ext cx="7386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init</a:t>
            </a:r>
            <a:r>
              <a:rPr lang="pt-BR" i="1" dirty="0"/>
              <a:t>                                clone</a:t>
            </a:r>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dirty="0"/>
          </a:p>
        </p:txBody>
      </p:sp>
      <p:pic>
        <p:nvPicPr>
          <p:cNvPr id="12" name="Imagem 11">
            <a:extLst>
              <a:ext uri="{FF2B5EF4-FFF2-40B4-BE49-F238E27FC236}">
                <a16:creationId xmlns:a16="http://schemas.microsoft.com/office/drawing/2014/main" id="{96347976-9AFC-4DCF-B5DE-A3AD219090C8}"/>
              </a:ext>
            </a:extLst>
          </p:cNvPr>
          <p:cNvPicPr>
            <a:picLocks noChangeAspect="1"/>
          </p:cNvPicPr>
          <p:nvPr/>
        </p:nvPicPr>
        <p:blipFill>
          <a:blip r:embed="rId4"/>
          <a:stretch>
            <a:fillRect/>
          </a:stretch>
        </p:blipFill>
        <p:spPr>
          <a:xfrm>
            <a:off x="3238101" y="-2427232"/>
            <a:ext cx="5715798" cy="1867161"/>
          </a:xfrm>
          <a:prstGeom prst="rect">
            <a:avLst/>
          </a:prstGeom>
        </p:spPr>
      </p:pic>
      <p:sp>
        <p:nvSpPr>
          <p:cNvPr id="4" name="Espaço Reservado para Número de Slide 3">
            <a:extLst>
              <a:ext uri="{FF2B5EF4-FFF2-40B4-BE49-F238E27FC236}">
                <a16:creationId xmlns:a16="http://schemas.microsoft.com/office/drawing/2014/main" id="{0558E528-88E8-42DB-9C69-B430B1A3DEC9}"/>
              </a:ext>
            </a:extLst>
          </p:cNvPr>
          <p:cNvSpPr>
            <a:spLocks noGrp="1"/>
          </p:cNvSpPr>
          <p:nvPr>
            <p:ph type="sldNum" sz="quarter" idx="12"/>
          </p:nvPr>
        </p:nvSpPr>
        <p:spPr/>
        <p:txBody>
          <a:bodyPr/>
          <a:lstStyle/>
          <a:p>
            <a:fld id="{37858B10-61B1-48D3-B195-961363B495B0}" type="slidenum">
              <a:rPr lang="pt-BR" smtClean="0"/>
              <a:t>15</a:t>
            </a:fld>
            <a:endParaRPr lang="pt-BR"/>
          </a:p>
        </p:txBody>
      </p:sp>
      <p:pic>
        <p:nvPicPr>
          <p:cNvPr id="7" name="Imagem 6">
            <a:extLst>
              <a:ext uri="{FF2B5EF4-FFF2-40B4-BE49-F238E27FC236}">
                <a16:creationId xmlns:a16="http://schemas.microsoft.com/office/drawing/2014/main" id="{95F2FBC9-2661-4289-80A8-120308EB1A1C}"/>
              </a:ext>
            </a:extLst>
          </p:cNvPr>
          <p:cNvPicPr>
            <a:picLocks noChangeAspect="1"/>
          </p:cNvPicPr>
          <p:nvPr/>
        </p:nvPicPr>
        <p:blipFill>
          <a:blip r:embed="rId5"/>
          <a:stretch>
            <a:fillRect/>
          </a:stretch>
        </p:blipFill>
        <p:spPr>
          <a:xfrm>
            <a:off x="70587" y="8120282"/>
            <a:ext cx="12192000" cy="2895268"/>
          </a:xfrm>
          <a:prstGeom prst="rect">
            <a:avLst/>
          </a:prstGeom>
        </p:spPr>
      </p:pic>
      <p:pic>
        <p:nvPicPr>
          <p:cNvPr id="11" name="Imagem 10">
            <a:extLst>
              <a:ext uri="{FF2B5EF4-FFF2-40B4-BE49-F238E27FC236}">
                <a16:creationId xmlns:a16="http://schemas.microsoft.com/office/drawing/2014/main" id="{4A236ED1-F7EF-46AD-B0E9-DB5A4FB995F3}"/>
              </a:ext>
            </a:extLst>
          </p:cNvPr>
          <p:cNvPicPr>
            <a:picLocks noChangeAspect="1"/>
          </p:cNvPicPr>
          <p:nvPr/>
        </p:nvPicPr>
        <p:blipFill>
          <a:blip r:embed="rId6"/>
          <a:stretch>
            <a:fillRect/>
          </a:stretch>
        </p:blipFill>
        <p:spPr>
          <a:xfrm>
            <a:off x="339919" y="1690688"/>
            <a:ext cx="5613862" cy="2006517"/>
          </a:xfrm>
          <a:prstGeom prst="rect">
            <a:avLst/>
          </a:prstGeom>
          <a:ln>
            <a:noFill/>
          </a:ln>
          <a:effectLst>
            <a:outerShdw blurRad="292100" dist="139700" dir="2700000" algn="tl" rotWithShape="0">
              <a:srgbClr val="333333">
                <a:alpha val="65000"/>
              </a:srgbClr>
            </a:outerShdw>
          </a:effectLst>
        </p:spPr>
      </p:pic>
      <p:pic>
        <p:nvPicPr>
          <p:cNvPr id="19" name="Imagem 18">
            <a:extLst>
              <a:ext uri="{FF2B5EF4-FFF2-40B4-BE49-F238E27FC236}">
                <a16:creationId xmlns:a16="http://schemas.microsoft.com/office/drawing/2014/main" id="{7FA023C1-B71C-415B-8DAA-DDB499D5FF12}"/>
              </a:ext>
            </a:extLst>
          </p:cNvPr>
          <p:cNvPicPr>
            <a:picLocks noChangeAspect="1"/>
          </p:cNvPicPr>
          <p:nvPr/>
        </p:nvPicPr>
        <p:blipFill>
          <a:blip r:embed="rId7"/>
          <a:stretch>
            <a:fillRect/>
          </a:stretch>
        </p:blipFill>
        <p:spPr>
          <a:xfrm>
            <a:off x="152936" y="1646238"/>
            <a:ext cx="6013651" cy="2053442"/>
          </a:xfrm>
          <a:prstGeom prst="rect">
            <a:avLst/>
          </a:prstGeom>
          <a:ln>
            <a:noFill/>
          </a:ln>
          <a:effectLst>
            <a:outerShdw blurRad="292100" dist="139700" dir="2700000" algn="tl" rotWithShape="0">
              <a:srgbClr val="333333">
                <a:alpha val="65000"/>
              </a:srgbClr>
            </a:outerShdw>
          </a:effectLst>
        </p:spPr>
      </p:pic>
      <p:pic>
        <p:nvPicPr>
          <p:cNvPr id="21" name="Imagem 20">
            <a:extLst>
              <a:ext uri="{FF2B5EF4-FFF2-40B4-BE49-F238E27FC236}">
                <a16:creationId xmlns:a16="http://schemas.microsoft.com/office/drawing/2014/main" id="{628DBBA1-349D-4D2D-8E6F-9E30F9AF4FDE}"/>
              </a:ext>
            </a:extLst>
          </p:cNvPr>
          <p:cNvPicPr>
            <a:picLocks noChangeAspect="1"/>
          </p:cNvPicPr>
          <p:nvPr/>
        </p:nvPicPr>
        <p:blipFill>
          <a:blip r:embed="rId8"/>
          <a:stretch>
            <a:fillRect/>
          </a:stretch>
        </p:blipFill>
        <p:spPr>
          <a:xfrm>
            <a:off x="6420308" y="3989008"/>
            <a:ext cx="5613863" cy="1343925"/>
          </a:xfrm>
          <a:prstGeom prst="rect">
            <a:avLst/>
          </a:prstGeom>
          <a:ln>
            <a:noFill/>
          </a:ln>
          <a:effectLst>
            <a:outerShdw blurRad="292100" dist="139700" dir="2700000" algn="tl" rotWithShape="0">
              <a:srgbClr val="333333">
                <a:alpha val="65000"/>
              </a:srgbClr>
            </a:outerShdw>
          </a:effectLst>
        </p:spPr>
      </p:pic>
      <p:pic>
        <p:nvPicPr>
          <p:cNvPr id="23" name="Imagem 22">
            <a:extLst>
              <a:ext uri="{FF2B5EF4-FFF2-40B4-BE49-F238E27FC236}">
                <a16:creationId xmlns:a16="http://schemas.microsoft.com/office/drawing/2014/main" id="{DC8EE582-C84C-4112-B87E-FAB030E035A1}"/>
              </a:ext>
            </a:extLst>
          </p:cNvPr>
          <p:cNvPicPr>
            <a:picLocks noChangeAspect="1"/>
          </p:cNvPicPr>
          <p:nvPr/>
        </p:nvPicPr>
        <p:blipFill>
          <a:blip r:embed="rId9"/>
          <a:stretch>
            <a:fillRect/>
          </a:stretch>
        </p:blipFill>
        <p:spPr>
          <a:xfrm>
            <a:off x="6452062" y="1726250"/>
            <a:ext cx="5587002" cy="1916228"/>
          </a:xfrm>
          <a:prstGeom prst="rect">
            <a:avLst/>
          </a:prstGeom>
          <a:ln>
            <a:noFill/>
          </a:ln>
          <a:effectLst>
            <a:outerShdw blurRad="292100" dist="139700" dir="2700000" algn="tl" rotWithShape="0">
              <a:srgbClr val="333333">
                <a:alpha val="65000"/>
              </a:srgbClr>
            </a:outerShdw>
          </a:effectLst>
        </p:spPr>
      </p:pic>
      <p:pic>
        <p:nvPicPr>
          <p:cNvPr id="15" name="Imagem 14">
            <a:extLst>
              <a:ext uri="{FF2B5EF4-FFF2-40B4-BE49-F238E27FC236}">
                <a16:creationId xmlns:a16="http://schemas.microsoft.com/office/drawing/2014/main" id="{4BD2C98C-8E57-495F-8C6F-744286BCF046}"/>
              </a:ext>
            </a:extLst>
          </p:cNvPr>
          <p:cNvPicPr>
            <a:picLocks noChangeAspect="1"/>
          </p:cNvPicPr>
          <p:nvPr/>
        </p:nvPicPr>
        <p:blipFill>
          <a:blip r:embed="rId10"/>
          <a:stretch>
            <a:fillRect/>
          </a:stretch>
        </p:blipFill>
        <p:spPr>
          <a:xfrm>
            <a:off x="6403683" y="3907456"/>
            <a:ext cx="5613862" cy="2006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504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2" fill="hold" nodeType="clickEffect">
                                  <p:stCondLst>
                                    <p:cond delay="0"/>
                                  </p:stCondLst>
                                  <p:childTnLst>
                                    <p:animEffect transition="out" filter="wipe(right)">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add</a:t>
            </a:r>
            <a:endParaRPr lang="pt-BR" i="1" dirty="0"/>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sp>
        <p:nvSpPr>
          <p:cNvPr id="4" name="Espaço Reservado para Número de Slide 3">
            <a:extLst>
              <a:ext uri="{FF2B5EF4-FFF2-40B4-BE49-F238E27FC236}">
                <a16:creationId xmlns:a16="http://schemas.microsoft.com/office/drawing/2014/main" id="{2FD904C9-5EEF-4084-BC70-5A373B7050B0}"/>
              </a:ext>
            </a:extLst>
          </p:cNvPr>
          <p:cNvSpPr>
            <a:spLocks noGrp="1"/>
          </p:cNvSpPr>
          <p:nvPr>
            <p:ph type="sldNum" sz="quarter" idx="12"/>
          </p:nvPr>
        </p:nvSpPr>
        <p:spPr/>
        <p:txBody>
          <a:bodyPr/>
          <a:lstStyle/>
          <a:p>
            <a:fld id="{37858B10-61B1-48D3-B195-961363B495B0}" type="slidenum">
              <a:rPr lang="pt-BR" smtClean="0"/>
              <a:t>16</a:t>
            </a:fld>
            <a:endParaRPr lang="pt-BR"/>
          </a:p>
        </p:txBody>
      </p:sp>
      <p:pic>
        <p:nvPicPr>
          <p:cNvPr id="11" name="Imagem 10">
            <a:extLst>
              <a:ext uri="{FF2B5EF4-FFF2-40B4-BE49-F238E27FC236}">
                <a16:creationId xmlns:a16="http://schemas.microsoft.com/office/drawing/2014/main" id="{37ACC2B4-3C29-42AE-A15F-73FF64DDD96A}"/>
              </a:ext>
            </a:extLst>
          </p:cNvPr>
          <p:cNvPicPr>
            <a:picLocks noChangeAspect="1"/>
          </p:cNvPicPr>
          <p:nvPr/>
        </p:nvPicPr>
        <p:blipFill>
          <a:blip r:embed="rId3"/>
          <a:stretch>
            <a:fillRect/>
          </a:stretch>
        </p:blipFill>
        <p:spPr>
          <a:xfrm>
            <a:off x="1109662" y="1690688"/>
            <a:ext cx="9972675" cy="3486150"/>
          </a:xfrm>
          <a:prstGeom prst="rect">
            <a:avLst/>
          </a:prstGeom>
          <a:ln>
            <a:noFill/>
          </a:ln>
          <a:effectLst>
            <a:outerShdw blurRad="292100" dist="139700" dir="2700000" algn="tl" rotWithShape="0">
              <a:srgbClr val="333333">
                <a:alpha val="65000"/>
              </a:srgbClr>
            </a:outerShdw>
          </a:effectLst>
        </p:spPr>
      </p:pic>
      <p:pic>
        <p:nvPicPr>
          <p:cNvPr id="9" name="Imagem 8">
            <a:extLst>
              <a:ext uri="{FF2B5EF4-FFF2-40B4-BE49-F238E27FC236}">
                <a16:creationId xmlns:a16="http://schemas.microsoft.com/office/drawing/2014/main" id="{FE71D238-DC87-4829-988F-5CB47D3B0AB9}"/>
              </a:ext>
            </a:extLst>
          </p:cNvPr>
          <p:cNvPicPr>
            <a:picLocks noChangeAspect="1"/>
          </p:cNvPicPr>
          <p:nvPr/>
        </p:nvPicPr>
        <p:blipFill>
          <a:blip r:embed="rId4"/>
          <a:stretch>
            <a:fillRect/>
          </a:stretch>
        </p:blipFill>
        <p:spPr>
          <a:xfrm>
            <a:off x="838200" y="1550258"/>
            <a:ext cx="10515600" cy="4520342"/>
          </a:xfrm>
          <a:prstGeom prst="rect">
            <a:avLst/>
          </a:prstGeom>
        </p:spPr>
      </p:pic>
      <p:pic>
        <p:nvPicPr>
          <p:cNvPr id="15" name="Imagem 14">
            <a:extLst>
              <a:ext uri="{FF2B5EF4-FFF2-40B4-BE49-F238E27FC236}">
                <a16:creationId xmlns:a16="http://schemas.microsoft.com/office/drawing/2014/main" id="{6E7B177A-7B55-4F23-AC86-8079BCF98C5C}"/>
              </a:ext>
            </a:extLst>
          </p:cNvPr>
          <p:cNvPicPr>
            <a:picLocks noChangeAspect="1"/>
          </p:cNvPicPr>
          <p:nvPr/>
        </p:nvPicPr>
        <p:blipFill>
          <a:blip r:embed="rId5"/>
          <a:stretch>
            <a:fillRect/>
          </a:stretch>
        </p:blipFill>
        <p:spPr>
          <a:xfrm>
            <a:off x="4235199" y="4558508"/>
            <a:ext cx="5476875" cy="1447800"/>
          </a:xfrm>
          <a:prstGeom prst="rect">
            <a:avLst/>
          </a:prstGeom>
          <a:ln>
            <a:noFill/>
          </a:ln>
          <a:effectLst>
            <a:outerShdw blurRad="292100" dist="139700" dir="2700000" algn="tl" rotWithShape="0">
              <a:srgbClr val="333333">
                <a:alpha val="65000"/>
              </a:srgbClr>
            </a:outerShdw>
          </a:effectLst>
        </p:spPr>
      </p:pic>
      <p:pic>
        <p:nvPicPr>
          <p:cNvPr id="17" name="Imagem 16">
            <a:extLst>
              <a:ext uri="{FF2B5EF4-FFF2-40B4-BE49-F238E27FC236}">
                <a16:creationId xmlns:a16="http://schemas.microsoft.com/office/drawing/2014/main" id="{BA3D16F1-C1D6-452B-860D-1943183CD53A}"/>
              </a:ext>
            </a:extLst>
          </p:cNvPr>
          <p:cNvPicPr>
            <a:picLocks noChangeAspect="1"/>
          </p:cNvPicPr>
          <p:nvPr/>
        </p:nvPicPr>
        <p:blipFill>
          <a:blip r:embed="rId6"/>
          <a:stretch>
            <a:fillRect/>
          </a:stretch>
        </p:blipFill>
        <p:spPr>
          <a:xfrm>
            <a:off x="1109662" y="1722438"/>
            <a:ext cx="5476875" cy="1447800"/>
          </a:xfrm>
          <a:prstGeom prst="rect">
            <a:avLst/>
          </a:prstGeom>
          <a:ln>
            <a:noFill/>
          </a:ln>
          <a:effectLst>
            <a:outerShdw blurRad="292100" dist="139700" dir="2700000" algn="tl" rotWithShape="0">
              <a:srgbClr val="333333">
                <a:alpha val="65000"/>
              </a:srgbClr>
            </a:outerShdw>
          </a:effectLst>
        </p:spPr>
      </p:pic>
      <p:pic>
        <p:nvPicPr>
          <p:cNvPr id="13" name="Imagem 12">
            <a:extLst>
              <a:ext uri="{FF2B5EF4-FFF2-40B4-BE49-F238E27FC236}">
                <a16:creationId xmlns:a16="http://schemas.microsoft.com/office/drawing/2014/main" id="{5FE8BAC5-03D1-40F8-B26F-C553EECF3C61}"/>
              </a:ext>
            </a:extLst>
          </p:cNvPr>
          <p:cNvPicPr>
            <a:picLocks noChangeAspect="1"/>
          </p:cNvPicPr>
          <p:nvPr/>
        </p:nvPicPr>
        <p:blipFill>
          <a:blip r:embed="rId7"/>
          <a:stretch>
            <a:fillRect/>
          </a:stretch>
        </p:blipFill>
        <p:spPr>
          <a:xfrm>
            <a:off x="5741193" y="3004345"/>
            <a:ext cx="5476875" cy="1447800"/>
          </a:xfrm>
          <a:prstGeom prst="rect">
            <a:avLst/>
          </a:prstGeom>
          <a:ln>
            <a:noFill/>
          </a:ln>
          <a:effectLst>
            <a:outerShdw blurRad="292100" dist="139700" dir="2700000" algn="tl" rotWithShape="0">
              <a:srgbClr val="333333">
                <a:alpha val="65000"/>
              </a:srgbClr>
            </a:outerShdw>
          </a:effectLst>
        </p:spPr>
      </p:pic>
      <p:pic>
        <p:nvPicPr>
          <p:cNvPr id="19" name="Imagem 18">
            <a:extLst>
              <a:ext uri="{FF2B5EF4-FFF2-40B4-BE49-F238E27FC236}">
                <a16:creationId xmlns:a16="http://schemas.microsoft.com/office/drawing/2014/main" id="{9465EA88-3CFA-4D43-AEF4-44715D03840D}"/>
              </a:ext>
            </a:extLst>
          </p:cNvPr>
          <p:cNvPicPr>
            <a:picLocks noChangeAspect="1"/>
          </p:cNvPicPr>
          <p:nvPr/>
        </p:nvPicPr>
        <p:blipFill>
          <a:blip r:embed="rId8"/>
          <a:stretch>
            <a:fillRect/>
          </a:stretch>
        </p:blipFill>
        <p:spPr>
          <a:xfrm>
            <a:off x="252642" y="2001903"/>
            <a:ext cx="11582400" cy="3525079"/>
          </a:xfrm>
          <a:prstGeom prst="rect">
            <a:avLst/>
          </a:prstGeom>
        </p:spPr>
      </p:pic>
      <p:pic>
        <p:nvPicPr>
          <p:cNvPr id="21" name="Imagem 20">
            <a:extLst>
              <a:ext uri="{FF2B5EF4-FFF2-40B4-BE49-F238E27FC236}">
                <a16:creationId xmlns:a16="http://schemas.microsoft.com/office/drawing/2014/main" id="{29BA1349-2D18-4657-BEE0-78D2F0769BD0}"/>
              </a:ext>
            </a:extLst>
          </p:cNvPr>
          <p:cNvPicPr>
            <a:picLocks noChangeAspect="1"/>
          </p:cNvPicPr>
          <p:nvPr/>
        </p:nvPicPr>
        <p:blipFill>
          <a:blip r:embed="rId9"/>
          <a:stretch>
            <a:fillRect/>
          </a:stretch>
        </p:blipFill>
        <p:spPr>
          <a:xfrm>
            <a:off x="237686" y="2001903"/>
            <a:ext cx="11582400" cy="3525079"/>
          </a:xfrm>
          <a:prstGeom prst="rect">
            <a:avLst/>
          </a:prstGeom>
        </p:spPr>
      </p:pic>
      <p:pic>
        <p:nvPicPr>
          <p:cNvPr id="23" name="Imagem 22">
            <a:extLst>
              <a:ext uri="{FF2B5EF4-FFF2-40B4-BE49-F238E27FC236}">
                <a16:creationId xmlns:a16="http://schemas.microsoft.com/office/drawing/2014/main" id="{3AA62598-D2E6-476B-A379-2AA09F8BF892}"/>
              </a:ext>
            </a:extLst>
          </p:cNvPr>
          <p:cNvPicPr>
            <a:picLocks noChangeAspect="1"/>
          </p:cNvPicPr>
          <p:nvPr/>
        </p:nvPicPr>
        <p:blipFill>
          <a:blip r:embed="rId10"/>
          <a:stretch>
            <a:fillRect/>
          </a:stretch>
        </p:blipFill>
        <p:spPr>
          <a:xfrm>
            <a:off x="207022" y="2001903"/>
            <a:ext cx="11582400" cy="3525079"/>
          </a:xfrm>
          <a:prstGeom prst="rect">
            <a:avLst/>
          </a:prstGeom>
        </p:spPr>
      </p:pic>
      <p:pic>
        <p:nvPicPr>
          <p:cNvPr id="25" name="Imagem 24">
            <a:extLst>
              <a:ext uri="{FF2B5EF4-FFF2-40B4-BE49-F238E27FC236}">
                <a16:creationId xmlns:a16="http://schemas.microsoft.com/office/drawing/2014/main" id="{0142DB9B-03DA-4921-BEA4-A28490F011BD}"/>
              </a:ext>
            </a:extLst>
          </p:cNvPr>
          <p:cNvPicPr>
            <a:picLocks noChangeAspect="1"/>
          </p:cNvPicPr>
          <p:nvPr/>
        </p:nvPicPr>
        <p:blipFill>
          <a:blip r:embed="rId11"/>
          <a:stretch>
            <a:fillRect/>
          </a:stretch>
        </p:blipFill>
        <p:spPr>
          <a:xfrm>
            <a:off x="3381563" y="3313000"/>
            <a:ext cx="5610225" cy="1190625"/>
          </a:xfrm>
          <a:prstGeom prst="rect">
            <a:avLst/>
          </a:prstGeom>
          <a:ln>
            <a:noFill/>
          </a:ln>
          <a:effectLst>
            <a:outerShdw blurRad="292100" dist="139700" dir="2700000" algn="tl" rotWithShape="0">
              <a:srgbClr val="333333">
                <a:alpha val="65000"/>
              </a:srgbClr>
            </a:outerShdw>
          </a:effectLst>
        </p:spPr>
      </p:pic>
      <p:pic>
        <p:nvPicPr>
          <p:cNvPr id="27" name="Imagem 26">
            <a:extLst>
              <a:ext uri="{FF2B5EF4-FFF2-40B4-BE49-F238E27FC236}">
                <a16:creationId xmlns:a16="http://schemas.microsoft.com/office/drawing/2014/main" id="{08B7D4FB-DDC5-44C9-846C-253D4F60A11F}"/>
              </a:ext>
            </a:extLst>
          </p:cNvPr>
          <p:cNvPicPr>
            <a:picLocks noChangeAspect="1"/>
          </p:cNvPicPr>
          <p:nvPr/>
        </p:nvPicPr>
        <p:blipFill>
          <a:blip r:embed="rId12"/>
          <a:stretch>
            <a:fillRect/>
          </a:stretch>
        </p:blipFill>
        <p:spPr>
          <a:xfrm>
            <a:off x="3332935" y="2001903"/>
            <a:ext cx="6184900"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164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9"/>
                                        </p:tgtEl>
                                        <p:attrNameLst>
                                          <p:attrName>style.opacity</p:attrName>
                                        </p:attrNameLst>
                                      </p:cBhvr>
                                      <p:to>
                                        <p:strVal val="0.5"/>
                                      </p:to>
                                    </p:set>
                                    <p:animEffect filter="image" prLst="opacity: 0.5">
                                      <p:cBhvr rctx="IE">
                                        <p:cTn id="17" dur="indefinite"/>
                                        <p:tgtEl>
                                          <p:spTgt spid="9"/>
                                        </p:tgtEl>
                                      </p:cBhvr>
                                    </p:animEffect>
                                  </p:childTnLst>
                                </p:cTn>
                              </p:par>
                              <p:par>
                                <p:cTn id="18" presetID="1" presetClass="exit" presetSubtype="0" fill="hold"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xit" presetSubtype="544" fill="hold" nodeType="click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anim calcmode="lin" valueType="num">
                                      <p:cBhvr>
                                        <p:cTn id="41" dur="500"/>
                                        <p:tgtEl>
                                          <p:spTgt spid="9"/>
                                        </p:tgtEl>
                                        <p:attrNameLst>
                                          <p:attrName>ppt_x</p:attrName>
                                        </p:attrNameLst>
                                      </p:cBhvr>
                                      <p:tavLst>
                                        <p:tav tm="0">
                                          <p:val>
                                            <p:strVal val="ppt_x"/>
                                          </p:val>
                                        </p:tav>
                                        <p:tav tm="100000">
                                          <p:val>
                                            <p:fltVal val="0.5"/>
                                          </p:val>
                                        </p:tav>
                                      </p:tavLst>
                                    </p:anim>
                                    <p:anim calcmode="lin" valueType="num">
                                      <p:cBhvr>
                                        <p:cTn id="42" dur="500"/>
                                        <p:tgtEl>
                                          <p:spTgt spid="9"/>
                                        </p:tgtEl>
                                        <p:attrNameLst>
                                          <p:attrName>ppt_y</p:attrName>
                                        </p:attrNameLst>
                                      </p:cBhvr>
                                      <p:tavLst>
                                        <p:tav tm="0">
                                          <p:val>
                                            <p:strVal val="ppt_y"/>
                                          </p:val>
                                        </p:tav>
                                        <p:tav tm="100000">
                                          <p:val>
                                            <p:fltVal val="0.5"/>
                                          </p:val>
                                        </p:tav>
                                      </p:tavLst>
                                    </p:anim>
                                    <p:set>
                                      <p:cBhvr>
                                        <p:cTn id="43" dur="1" fill="hold">
                                          <p:stCondLst>
                                            <p:cond delay="499"/>
                                          </p:stCondLst>
                                        </p:cTn>
                                        <p:tgtEl>
                                          <p:spTgt spid="9"/>
                                        </p:tgtEl>
                                        <p:attrNameLst>
                                          <p:attrName>style.visibility</p:attrName>
                                        </p:attrNameLst>
                                      </p:cBhvr>
                                      <p:to>
                                        <p:strVal val="hidden"/>
                                      </p:to>
                                    </p:set>
                                  </p:childTnLst>
                                </p:cTn>
                              </p:par>
                              <p:par>
                                <p:cTn id="44" presetID="53" presetClass="exit" presetSubtype="544" fill="hold" nodeType="withEffect">
                                  <p:stCondLst>
                                    <p:cond delay="0"/>
                                  </p:stCondLst>
                                  <p:childTnLst>
                                    <p:anim calcmode="lin" valueType="num">
                                      <p:cBhvr>
                                        <p:cTn id="45" dur="500"/>
                                        <p:tgtEl>
                                          <p:spTgt spid="17"/>
                                        </p:tgtEl>
                                        <p:attrNameLst>
                                          <p:attrName>ppt_w</p:attrName>
                                        </p:attrNameLst>
                                      </p:cBhvr>
                                      <p:tavLst>
                                        <p:tav tm="0">
                                          <p:val>
                                            <p:strVal val="ppt_w"/>
                                          </p:val>
                                        </p:tav>
                                        <p:tav tm="100000">
                                          <p:val>
                                            <p:fltVal val="0"/>
                                          </p:val>
                                        </p:tav>
                                      </p:tavLst>
                                    </p:anim>
                                    <p:anim calcmode="lin" valueType="num">
                                      <p:cBhvr>
                                        <p:cTn id="46" dur="500"/>
                                        <p:tgtEl>
                                          <p:spTgt spid="17"/>
                                        </p:tgtEl>
                                        <p:attrNameLst>
                                          <p:attrName>ppt_h</p:attrName>
                                        </p:attrNameLst>
                                      </p:cBhvr>
                                      <p:tavLst>
                                        <p:tav tm="0">
                                          <p:val>
                                            <p:strVal val="ppt_h"/>
                                          </p:val>
                                        </p:tav>
                                        <p:tav tm="100000">
                                          <p:val>
                                            <p:fltVal val="0"/>
                                          </p:val>
                                        </p:tav>
                                      </p:tavLst>
                                    </p:anim>
                                    <p:animEffect transition="out" filter="fade">
                                      <p:cBhvr>
                                        <p:cTn id="47" dur="500"/>
                                        <p:tgtEl>
                                          <p:spTgt spid="17"/>
                                        </p:tgtEl>
                                      </p:cBhvr>
                                    </p:animEffect>
                                    <p:anim calcmode="lin" valueType="num">
                                      <p:cBhvr>
                                        <p:cTn id="48" dur="500"/>
                                        <p:tgtEl>
                                          <p:spTgt spid="17"/>
                                        </p:tgtEl>
                                        <p:attrNameLst>
                                          <p:attrName>ppt_x</p:attrName>
                                        </p:attrNameLst>
                                      </p:cBhvr>
                                      <p:tavLst>
                                        <p:tav tm="0">
                                          <p:val>
                                            <p:strVal val="ppt_x"/>
                                          </p:val>
                                        </p:tav>
                                        <p:tav tm="100000">
                                          <p:val>
                                            <p:fltVal val="0.5"/>
                                          </p:val>
                                        </p:tav>
                                      </p:tavLst>
                                    </p:anim>
                                    <p:anim calcmode="lin" valueType="num">
                                      <p:cBhvr>
                                        <p:cTn id="49" dur="500"/>
                                        <p:tgtEl>
                                          <p:spTgt spid="17"/>
                                        </p:tgtEl>
                                        <p:attrNameLst>
                                          <p:attrName>ppt_y</p:attrName>
                                        </p:attrNameLst>
                                      </p:cBhvr>
                                      <p:tavLst>
                                        <p:tav tm="0">
                                          <p:val>
                                            <p:strVal val="ppt_y"/>
                                          </p:val>
                                        </p:tav>
                                        <p:tav tm="100000">
                                          <p:val>
                                            <p:fltVal val="0.5"/>
                                          </p:val>
                                        </p:tav>
                                      </p:tavLst>
                                    </p:anim>
                                    <p:set>
                                      <p:cBhvr>
                                        <p:cTn id="50" dur="1" fill="hold">
                                          <p:stCondLst>
                                            <p:cond delay="499"/>
                                          </p:stCondLst>
                                        </p:cTn>
                                        <p:tgtEl>
                                          <p:spTgt spid="17"/>
                                        </p:tgtEl>
                                        <p:attrNameLst>
                                          <p:attrName>style.visibility</p:attrName>
                                        </p:attrNameLst>
                                      </p:cBhvr>
                                      <p:to>
                                        <p:strVal val="hidden"/>
                                      </p:to>
                                    </p:set>
                                  </p:childTnLst>
                                </p:cTn>
                              </p:par>
                              <p:par>
                                <p:cTn id="51" presetID="53" presetClass="exit" presetSubtype="544" fill="hold" nodeType="withEffect">
                                  <p:stCondLst>
                                    <p:cond delay="0"/>
                                  </p:stCondLst>
                                  <p:childTnLst>
                                    <p:anim calcmode="lin" valueType="num">
                                      <p:cBhvr>
                                        <p:cTn id="52" dur="500"/>
                                        <p:tgtEl>
                                          <p:spTgt spid="13"/>
                                        </p:tgtEl>
                                        <p:attrNameLst>
                                          <p:attrName>ppt_w</p:attrName>
                                        </p:attrNameLst>
                                      </p:cBhvr>
                                      <p:tavLst>
                                        <p:tav tm="0">
                                          <p:val>
                                            <p:strVal val="ppt_w"/>
                                          </p:val>
                                        </p:tav>
                                        <p:tav tm="100000">
                                          <p:val>
                                            <p:fltVal val="0"/>
                                          </p:val>
                                        </p:tav>
                                      </p:tavLst>
                                    </p:anim>
                                    <p:anim calcmode="lin" valueType="num">
                                      <p:cBhvr>
                                        <p:cTn id="53" dur="500"/>
                                        <p:tgtEl>
                                          <p:spTgt spid="13"/>
                                        </p:tgtEl>
                                        <p:attrNameLst>
                                          <p:attrName>ppt_h</p:attrName>
                                        </p:attrNameLst>
                                      </p:cBhvr>
                                      <p:tavLst>
                                        <p:tav tm="0">
                                          <p:val>
                                            <p:strVal val="ppt_h"/>
                                          </p:val>
                                        </p:tav>
                                        <p:tav tm="100000">
                                          <p:val>
                                            <p:fltVal val="0"/>
                                          </p:val>
                                        </p:tav>
                                      </p:tavLst>
                                    </p:anim>
                                    <p:animEffect transition="out" filter="fade">
                                      <p:cBhvr>
                                        <p:cTn id="54" dur="500"/>
                                        <p:tgtEl>
                                          <p:spTgt spid="13"/>
                                        </p:tgtEl>
                                      </p:cBhvr>
                                    </p:animEffect>
                                    <p:anim calcmode="lin" valueType="num">
                                      <p:cBhvr>
                                        <p:cTn id="55" dur="500"/>
                                        <p:tgtEl>
                                          <p:spTgt spid="13"/>
                                        </p:tgtEl>
                                        <p:attrNameLst>
                                          <p:attrName>ppt_x</p:attrName>
                                        </p:attrNameLst>
                                      </p:cBhvr>
                                      <p:tavLst>
                                        <p:tav tm="0">
                                          <p:val>
                                            <p:strVal val="ppt_x"/>
                                          </p:val>
                                        </p:tav>
                                        <p:tav tm="100000">
                                          <p:val>
                                            <p:fltVal val="0.5"/>
                                          </p:val>
                                        </p:tav>
                                      </p:tavLst>
                                    </p:anim>
                                    <p:anim calcmode="lin" valueType="num">
                                      <p:cBhvr>
                                        <p:cTn id="56" dur="500"/>
                                        <p:tgtEl>
                                          <p:spTgt spid="13"/>
                                        </p:tgtEl>
                                        <p:attrNameLst>
                                          <p:attrName>ppt_y</p:attrName>
                                        </p:attrNameLst>
                                      </p:cBhvr>
                                      <p:tavLst>
                                        <p:tav tm="0">
                                          <p:val>
                                            <p:strVal val="ppt_y"/>
                                          </p:val>
                                        </p:tav>
                                        <p:tav tm="100000">
                                          <p:val>
                                            <p:fltVal val="0.5"/>
                                          </p:val>
                                        </p:tav>
                                      </p:tavLst>
                                    </p:anim>
                                    <p:set>
                                      <p:cBhvr>
                                        <p:cTn id="57" dur="1" fill="hold">
                                          <p:stCondLst>
                                            <p:cond delay="499"/>
                                          </p:stCondLst>
                                        </p:cTn>
                                        <p:tgtEl>
                                          <p:spTgt spid="13"/>
                                        </p:tgtEl>
                                        <p:attrNameLst>
                                          <p:attrName>style.visibility</p:attrName>
                                        </p:attrNameLst>
                                      </p:cBhvr>
                                      <p:to>
                                        <p:strVal val="hidden"/>
                                      </p:to>
                                    </p:set>
                                  </p:childTnLst>
                                </p:cTn>
                              </p:par>
                              <p:par>
                                <p:cTn id="58" presetID="53" presetClass="exit" presetSubtype="544" fill="hold" nodeType="withEffect">
                                  <p:stCondLst>
                                    <p:cond delay="0"/>
                                  </p:stCondLst>
                                  <p:childTnLst>
                                    <p:anim calcmode="lin" valueType="num">
                                      <p:cBhvr>
                                        <p:cTn id="59" dur="500"/>
                                        <p:tgtEl>
                                          <p:spTgt spid="15"/>
                                        </p:tgtEl>
                                        <p:attrNameLst>
                                          <p:attrName>ppt_w</p:attrName>
                                        </p:attrNameLst>
                                      </p:cBhvr>
                                      <p:tavLst>
                                        <p:tav tm="0">
                                          <p:val>
                                            <p:strVal val="ppt_w"/>
                                          </p:val>
                                        </p:tav>
                                        <p:tav tm="100000">
                                          <p:val>
                                            <p:fltVal val="0"/>
                                          </p:val>
                                        </p:tav>
                                      </p:tavLst>
                                    </p:anim>
                                    <p:anim calcmode="lin" valueType="num">
                                      <p:cBhvr>
                                        <p:cTn id="60" dur="500"/>
                                        <p:tgtEl>
                                          <p:spTgt spid="15"/>
                                        </p:tgtEl>
                                        <p:attrNameLst>
                                          <p:attrName>ppt_h</p:attrName>
                                        </p:attrNameLst>
                                      </p:cBhvr>
                                      <p:tavLst>
                                        <p:tav tm="0">
                                          <p:val>
                                            <p:strVal val="ppt_h"/>
                                          </p:val>
                                        </p:tav>
                                        <p:tav tm="100000">
                                          <p:val>
                                            <p:fltVal val="0"/>
                                          </p:val>
                                        </p:tav>
                                      </p:tavLst>
                                    </p:anim>
                                    <p:animEffect transition="out" filter="fade">
                                      <p:cBhvr>
                                        <p:cTn id="61" dur="500"/>
                                        <p:tgtEl>
                                          <p:spTgt spid="15"/>
                                        </p:tgtEl>
                                      </p:cBhvr>
                                    </p:animEffect>
                                    <p:anim calcmode="lin" valueType="num">
                                      <p:cBhvr>
                                        <p:cTn id="62" dur="500"/>
                                        <p:tgtEl>
                                          <p:spTgt spid="15"/>
                                        </p:tgtEl>
                                        <p:attrNameLst>
                                          <p:attrName>ppt_x</p:attrName>
                                        </p:attrNameLst>
                                      </p:cBhvr>
                                      <p:tavLst>
                                        <p:tav tm="0">
                                          <p:val>
                                            <p:strVal val="ppt_x"/>
                                          </p:val>
                                        </p:tav>
                                        <p:tav tm="100000">
                                          <p:val>
                                            <p:fltVal val="0.5"/>
                                          </p:val>
                                        </p:tav>
                                      </p:tavLst>
                                    </p:anim>
                                    <p:anim calcmode="lin" valueType="num">
                                      <p:cBhvr>
                                        <p:cTn id="63" dur="500"/>
                                        <p:tgtEl>
                                          <p:spTgt spid="15"/>
                                        </p:tgtEl>
                                        <p:attrNameLst>
                                          <p:attrName>ppt_y</p:attrName>
                                        </p:attrNameLst>
                                      </p:cBhvr>
                                      <p:tavLst>
                                        <p:tav tm="0">
                                          <p:val>
                                            <p:strVal val="ppt_y"/>
                                          </p:val>
                                        </p:tav>
                                        <p:tav tm="100000">
                                          <p:val>
                                            <p:fltVal val="0.5"/>
                                          </p:val>
                                        </p:tav>
                                      </p:tavLst>
                                    </p:anim>
                                    <p:set>
                                      <p:cBhvr>
                                        <p:cTn id="64" dur="1" fill="hold">
                                          <p:stCondLst>
                                            <p:cond delay="49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64" presetClass="path" presetSubtype="0" accel="50000" decel="50000" fill="hold" nodeType="clickEffect">
                                  <p:stCondLst>
                                    <p:cond delay="0"/>
                                  </p:stCondLst>
                                  <p:childTnLst>
                                    <p:animMotion origin="layout" path="M -3.125E-6 1.85185E-6 L 0.00039 -0.37246 " pathEditMode="relative" rAng="0" ptsTypes="AA">
                                      <p:cBhvr>
                                        <p:cTn id="96" dur="2000" fill="hold"/>
                                        <p:tgtEl>
                                          <p:spTgt spid="27"/>
                                        </p:tgtEl>
                                        <p:attrNameLst>
                                          <p:attrName>ppt_x</p:attrName>
                                          <p:attrName>ppt_y</p:attrName>
                                        </p:attrNameLst>
                                      </p:cBhvr>
                                      <p:rCtr x="13" y="-1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Agrupar 30">
            <a:extLst>
              <a:ext uri="{FF2B5EF4-FFF2-40B4-BE49-F238E27FC236}">
                <a16:creationId xmlns:a16="http://schemas.microsoft.com/office/drawing/2014/main" id="{EBAC21E5-2257-4736-8465-1CEF4DDF40C5}"/>
              </a:ext>
            </a:extLst>
          </p:cNvPr>
          <p:cNvGrpSpPr/>
          <p:nvPr/>
        </p:nvGrpSpPr>
        <p:grpSpPr>
          <a:xfrm>
            <a:off x="-986611" y="-564048"/>
            <a:ext cx="13335001" cy="8989041"/>
            <a:chOff x="-495301" y="-439737"/>
            <a:chExt cx="13335001" cy="8989041"/>
          </a:xfrm>
        </p:grpSpPr>
        <p:pic>
          <p:nvPicPr>
            <p:cNvPr id="17" name="Imagem 16">
              <a:extLst>
                <a:ext uri="{FF2B5EF4-FFF2-40B4-BE49-F238E27FC236}">
                  <a16:creationId xmlns:a16="http://schemas.microsoft.com/office/drawing/2014/main" id="{203CC5A9-9478-4238-9CC6-5C72B79922A7}"/>
                </a:ext>
              </a:extLst>
            </p:cNvPr>
            <p:cNvPicPr>
              <a:picLocks noChangeAspect="1"/>
            </p:cNvPicPr>
            <p:nvPr/>
          </p:nvPicPr>
          <p:blipFill rotWithShape="1">
            <a:blip r:embed="rId3"/>
            <a:srcRect l="1161" t="641" r="1069"/>
            <a:stretch/>
          </p:blipFill>
          <p:spPr>
            <a:xfrm>
              <a:off x="990600" y="1871662"/>
              <a:ext cx="10086976" cy="4429747"/>
            </a:xfrm>
            <a:prstGeom prst="rect">
              <a:avLst/>
            </a:prstGeom>
          </p:spPr>
        </p:pic>
        <p:pic>
          <p:nvPicPr>
            <p:cNvPr id="18" name="Imagem 17">
              <a:extLst>
                <a:ext uri="{FF2B5EF4-FFF2-40B4-BE49-F238E27FC236}">
                  <a16:creationId xmlns:a16="http://schemas.microsoft.com/office/drawing/2014/main" id="{50D4898B-C214-4C03-9E97-3BFE56B07B0E}"/>
                </a:ext>
              </a:extLst>
            </p:cNvPr>
            <p:cNvPicPr>
              <a:picLocks noChangeAspect="1"/>
            </p:cNvPicPr>
            <p:nvPr/>
          </p:nvPicPr>
          <p:blipFill rotWithShape="1">
            <a:blip r:embed="rId3"/>
            <a:srcRect l="50646" r="1069" b="98504"/>
            <a:stretch/>
          </p:blipFill>
          <p:spPr>
            <a:xfrm>
              <a:off x="8658225" y="-376237"/>
              <a:ext cx="4181475" cy="2320925"/>
            </a:xfrm>
            <a:prstGeom prst="rect">
              <a:avLst/>
            </a:prstGeom>
          </p:spPr>
        </p:pic>
        <p:pic>
          <p:nvPicPr>
            <p:cNvPr id="19" name="Imagem 18">
              <a:extLst>
                <a:ext uri="{FF2B5EF4-FFF2-40B4-BE49-F238E27FC236}">
                  <a16:creationId xmlns:a16="http://schemas.microsoft.com/office/drawing/2014/main" id="{79EC178B-9496-419C-A231-8DBF94D0F8D9}"/>
                </a:ext>
              </a:extLst>
            </p:cNvPr>
            <p:cNvPicPr>
              <a:picLocks noChangeAspect="1"/>
            </p:cNvPicPr>
            <p:nvPr/>
          </p:nvPicPr>
          <p:blipFill rotWithShape="1">
            <a:blip r:embed="rId3"/>
            <a:srcRect l="98285" t="641" r="1069"/>
            <a:stretch/>
          </p:blipFill>
          <p:spPr>
            <a:xfrm>
              <a:off x="11070432" y="1871661"/>
              <a:ext cx="1769268" cy="4429747"/>
            </a:xfrm>
            <a:prstGeom prst="rect">
              <a:avLst/>
            </a:prstGeom>
          </p:spPr>
        </p:pic>
        <p:pic>
          <p:nvPicPr>
            <p:cNvPr id="20" name="Imagem 19">
              <a:extLst>
                <a:ext uri="{FF2B5EF4-FFF2-40B4-BE49-F238E27FC236}">
                  <a16:creationId xmlns:a16="http://schemas.microsoft.com/office/drawing/2014/main" id="{6B77C58C-8CF2-4873-BE20-7E5C0746A770}"/>
                </a:ext>
              </a:extLst>
            </p:cNvPr>
            <p:cNvPicPr>
              <a:picLocks noChangeAspect="1"/>
            </p:cNvPicPr>
            <p:nvPr/>
          </p:nvPicPr>
          <p:blipFill rotWithShape="1">
            <a:blip r:embed="rId3"/>
            <a:srcRect l="1161" t="641" r="97824"/>
            <a:stretch/>
          </p:blipFill>
          <p:spPr>
            <a:xfrm>
              <a:off x="-495300" y="1871660"/>
              <a:ext cx="1514475" cy="4429747"/>
            </a:xfrm>
            <a:prstGeom prst="rect">
              <a:avLst/>
            </a:prstGeom>
          </p:spPr>
        </p:pic>
        <p:pic>
          <p:nvPicPr>
            <p:cNvPr id="21" name="Imagem 20">
              <a:extLst>
                <a:ext uri="{FF2B5EF4-FFF2-40B4-BE49-F238E27FC236}">
                  <a16:creationId xmlns:a16="http://schemas.microsoft.com/office/drawing/2014/main" id="{A5A6FF10-A74C-4136-BDBB-9E8A53D176C6}"/>
                </a:ext>
              </a:extLst>
            </p:cNvPr>
            <p:cNvPicPr>
              <a:picLocks noChangeAspect="1"/>
            </p:cNvPicPr>
            <p:nvPr/>
          </p:nvPicPr>
          <p:blipFill rotWithShape="1">
            <a:blip r:embed="rId3"/>
            <a:srcRect l="1161" t="98975" r="1069" b="-1"/>
            <a:stretch/>
          </p:blipFill>
          <p:spPr>
            <a:xfrm>
              <a:off x="990600" y="6228379"/>
              <a:ext cx="10086976" cy="2320925"/>
            </a:xfrm>
            <a:prstGeom prst="rect">
              <a:avLst/>
            </a:prstGeom>
          </p:spPr>
        </p:pic>
        <p:pic>
          <p:nvPicPr>
            <p:cNvPr id="22" name="Imagem 21">
              <a:extLst>
                <a:ext uri="{FF2B5EF4-FFF2-40B4-BE49-F238E27FC236}">
                  <a16:creationId xmlns:a16="http://schemas.microsoft.com/office/drawing/2014/main" id="{55A4865C-3522-43FB-A67C-B4CA7F8C983C}"/>
                </a:ext>
              </a:extLst>
            </p:cNvPr>
            <p:cNvPicPr>
              <a:picLocks noChangeAspect="1"/>
            </p:cNvPicPr>
            <p:nvPr/>
          </p:nvPicPr>
          <p:blipFill rotWithShape="1">
            <a:blip r:embed="rId3"/>
            <a:srcRect l="1161" r="96161" b="98504"/>
            <a:stretch/>
          </p:blipFill>
          <p:spPr>
            <a:xfrm>
              <a:off x="-495301" y="-439737"/>
              <a:ext cx="2705101" cy="2522537"/>
            </a:xfrm>
            <a:prstGeom prst="rect">
              <a:avLst/>
            </a:prstGeom>
          </p:spPr>
        </p:pic>
        <p:pic>
          <p:nvPicPr>
            <p:cNvPr id="23" name="Imagem 22">
              <a:extLst>
                <a:ext uri="{FF2B5EF4-FFF2-40B4-BE49-F238E27FC236}">
                  <a16:creationId xmlns:a16="http://schemas.microsoft.com/office/drawing/2014/main" id="{BC6EC290-C82C-441F-8AFD-886FA8760A60}"/>
                </a:ext>
              </a:extLst>
            </p:cNvPr>
            <p:cNvPicPr>
              <a:picLocks noChangeAspect="1"/>
            </p:cNvPicPr>
            <p:nvPr/>
          </p:nvPicPr>
          <p:blipFill rotWithShape="1">
            <a:blip r:embed="rId3"/>
            <a:srcRect l="65002" t="98975" r="1069" b="-1"/>
            <a:stretch/>
          </p:blipFill>
          <p:spPr>
            <a:xfrm>
              <a:off x="9320213" y="6228378"/>
              <a:ext cx="3500438" cy="2320925"/>
            </a:xfrm>
            <a:prstGeom prst="rect">
              <a:avLst/>
            </a:prstGeom>
          </p:spPr>
        </p:pic>
        <p:pic>
          <p:nvPicPr>
            <p:cNvPr id="24" name="Imagem 23">
              <a:extLst>
                <a:ext uri="{FF2B5EF4-FFF2-40B4-BE49-F238E27FC236}">
                  <a16:creationId xmlns:a16="http://schemas.microsoft.com/office/drawing/2014/main" id="{F280D412-377A-44BA-AAB2-43965766B163}"/>
                </a:ext>
              </a:extLst>
            </p:cNvPr>
            <p:cNvPicPr>
              <a:picLocks noChangeAspect="1"/>
            </p:cNvPicPr>
            <p:nvPr/>
          </p:nvPicPr>
          <p:blipFill rotWithShape="1">
            <a:blip r:embed="rId3"/>
            <a:srcRect l="1161" t="98975" r="90991" b="-1"/>
            <a:stretch/>
          </p:blipFill>
          <p:spPr>
            <a:xfrm>
              <a:off x="-495299" y="6228378"/>
              <a:ext cx="1676400" cy="2320925"/>
            </a:xfrm>
            <a:prstGeom prst="rect">
              <a:avLst/>
            </a:prstGeom>
          </p:spPr>
        </p:pic>
        <p:pic>
          <p:nvPicPr>
            <p:cNvPr id="30" name="Imagem 29">
              <a:extLst>
                <a:ext uri="{FF2B5EF4-FFF2-40B4-BE49-F238E27FC236}">
                  <a16:creationId xmlns:a16="http://schemas.microsoft.com/office/drawing/2014/main" id="{A8A92582-7649-4B57-B8F5-DEDFEADB1944}"/>
                </a:ext>
              </a:extLst>
            </p:cNvPr>
            <p:cNvPicPr>
              <a:picLocks noChangeAspect="1"/>
            </p:cNvPicPr>
            <p:nvPr/>
          </p:nvPicPr>
          <p:blipFill rotWithShape="1">
            <a:blip r:embed="rId3"/>
            <a:srcRect l="1161" r="1069" b="98504"/>
            <a:stretch/>
          </p:blipFill>
          <p:spPr>
            <a:xfrm>
              <a:off x="1004450" y="-428887"/>
              <a:ext cx="10086976" cy="2320925"/>
            </a:xfrm>
            <a:prstGeom prst="rect">
              <a:avLst/>
            </a:prstGeom>
          </p:spPr>
        </p:pic>
      </p:grpSp>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commit</a:t>
            </a:r>
            <a:endParaRPr lang="pt-BR" i="1" dirty="0"/>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pic>
        <p:nvPicPr>
          <p:cNvPr id="10" name="Imagem 9">
            <a:extLst>
              <a:ext uri="{FF2B5EF4-FFF2-40B4-BE49-F238E27FC236}">
                <a16:creationId xmlns:a16="http://schemas.microsoft.com/office/drawing/2014/main" id="{02F03E3B-0AB3-4033-8BB3-8988F68BBCD5}"/>
              </a:ext>
            </a:extLst>
          </p:cNvPr>
          <p:cNvPicPr>
            <a:picLocks noChangeAspect="1"/>
          </p:cNvPicPr>
          <p:nvPr/>
        </p:nvPicPr>
        <p:blipFill>
          <a:blip r:embed="rId4"/>
          <a:stretch>
            <a:fillRect/>
          </a:stretch>
        </p:blipFill>
        <p:spPr>
          <a:xfrm>
            <a:off x="-10866782" y="3243247"/>
            <a:ext cx="8954750" cy="1943371"/>
          </a:xfrm>
          <a:prstGeom prst="rect">
            <a:avLst/>
          </a:prstGeom>
        </p:spPr>
      </p:pic>
      <p:sp>
        <p:nvSpPr>
          <p:cNvPr id="4" name="Espaço Reservado para Número de Slide 3">
            <a:extLst>
              <a:ext uri="{FF2B5EF4-FFF2-40B4-BE49-F238E27FC236}">
                <a16:creationId xmlns:a16="http://schemas.microsoft.com/office/drawing/2014/main" id="{01915493-D4E3-4E77-BE28-BD807F05C7A0}"/>
              </a:ext>
            </a:extLst>
          </p:cNvPr>
          <p:cNvSpPr>
            <a:spLocks noGrp="1"/>
          </p:cNvSpPr>
          <p:nvPr>
            <p:ph type="sldNum" sz="quarter" idx="12"/>
          </p:nvPr>
        </p:nvSpPr>
        <p:spPr/>
        <p:txBody>
          <a:bodyPr/>
          <a:lstStyle/>
          <a:p>
            <a:fld id="{37858B10-61B1-48D3-B195-961363B495B0}" type="slidenum">
              <a:rPr lang="pt-BR" smtClean="0"/>
              <a:t>17</a:t>
            </a:fld>
            <a:endParaRPr lang="pt-BR" dirty="0"/>
          </a:p>
        </p:txBody>
      </p:sp>
      <p:grpSp>
        <p:nvGrpSpPr>
          <p:cNvPr id="16" name="Agrupar 15">
            <a:extLst>
              <a:ext uri="{FF2B5EF4-FFF2-40B4-BE49-F238E27FC236}">
                <a16:creationId xmlns:a16="http://schemas.microsoft.com/office/drawing/2014/main" id="{20040E7A-E12B-4AEB-A719-C7E6461DFB56}"/>
              </a:ext>
            </a:extLst>
          </p:cNvPr>
          <p:cNvGrpSpPr/>
          <p:nvPr/>
        </p:nvGrpSpPr>
        <p:grpSpPr>
          <a:xfrm>
            <a:off x="939786" y="315200"/>
            <a:ext cx="9245248" cy="6296647"/>
            <a:chOff x="939786" y="498082"/>
            <a:chExt cx="9245248" cy="6296647"/>
          </a:xfrm>
        </p:grpSpPr>
        <p:pic>
          <p:nvPicPr>
            <p:cNvPr id="11" name="Imagem 10">
              <a:extLst>
                <a:ext uri="{FF2B5EF4-FFF2-40B4-BE49-F238E27FC236}">
                  <a16:creationId xmlns:a16="http://schemas.microsoft.com/office/drawing/2014/main" id="{99FA8AE2-8B67-4A82-AFC7-CEAF45BAA798}"/>
                </a:ext>
              </a:extLst>
            </p:cNvPr>
            <p:cNvPicPr>
              <a:picLocks noChangeAspect="1"/>
            </p:cNvPicPr>
            <p:nvPr/>
          </p:nvPicPr>
          <p:blipFill>
            <a:blip r:embed="rId5"/>
            <a:stretch>
              <a:fillRect/>
            </a:stretch>
          </p:blipFill>
          <p:spPr>
            <a:xfrm>
              <a:off x="939786" y="2364982"/>
              <a:ext cx="9245248" cy="4429747"/>
            </a:xfrm>
            <a:prstGeom prst="rect">
              <a:avLst/>
            </a:prstGeom>
            <a:ln>
              <a:noFill/>
            </a:ln>
            <a:effectLst>
              <a:outerShdw blurRad="292100" dist="139700" dir="2700000" algn="tl" rotWithShape="0">
                <a:srgbClr val="333333">
                  <a:alpha val="65000"/>
                </a:srgbClr>
              </a:outerShdw>
            </a:effectLst>
          </p:spPr>
        </p:pic>
        <p:pic>
          <p:nvPicPr>
            <p:cNvPr id="15" name="Imagem 14">
              <a:extLst>
                <a:ext uri="{FF2B5EF4-FFF2-40B4-BE49-F238E27FC236}">
                  <a16:creationId xmlns:a16="http://schemas.microsoft.com/office/drawing/2014/main" id="{28040CC5-5A6D-48E6-884B-DFF712A78551}"/>
                </a:ext>
              </a:extLst>
            </p:cNvPr>
            <p:cNvPicPr>
              <a:picLocks noChangeAspect="1"/>
            </p:cNvPicPr>
            <p:nvPr/>
          </p:nvPicPr>
          <p:blipFill>
            <a:blip r:embed="rId6"/>
            <a:stretch>
              <a:fillRect/>
            </a:stretch>
          </p:blipFill>
          <p:spPr>
            <a:xfrm>
              <a:off x="939786" y="498082"/>
              <a:ext cx="9245248" cy="1944785"/>
            </a:xfrm>
            <a:prstGeom prst="rect">
              <a:avLst/>
            </a:prstGeom>
            <a:ln>
              <a:noFill/>
            </a:ln>
            <a:effectLst>
              <a:outerShdw blurRad="292100" dist="139700" dir="2700000" algn="tl" rotWithShape="0">
                <a:srgbClr val="333333">
                  <a:alpha val="65000"/>
                </a:srgbClr>
              </a:outerShdw>
            </a:effectLst>
          </p:spPr>
        </p:pic>
      </p:grpSp>
      <p:pic>
        <p:nvPicPr>
          <p:cNvPr id="5" name="Imagem 4">
            <a:extLst>
              <a:ext uri="{FF2B5EF4-FFF2-40B4-BE49-F238E27FC236}">
                <a16:creationId xmlns:a16="http://schemas.microsoft.com/office/drawing/2014/main" id="{0DFA912E-552B-4BFE-967D-9F565839C6B5}"/>
              </a:ext>
            </a:extLst>
          </p:cNvPr>
          <p:cNvPicPr>
            <a:picLocks noChangeAspect="1"/>
          </p:cNvPicPr>
          <p:nvPr/>
        </p:nvPicPr>
        <p:blipFill>
          <a:blip r:embed="rId7"/>
          <a:stretch>
            <a:fillRect/>
          </a:stretch>
        </p:blipFill>
        <p:spPr>
          <a:xfrm>
            <a:off x="-129419" y="63271"/>
            <a:ext cx="12279350" cy="1674900"/>
          </a:xfrm>
          <a:prstGeom prst="rect">
            <a:avLst/>
          </a:prstGeom>
          <a:ln>
            <a:noFill/>
          </a:ln>
          <a:effectLst>
            <a:softEdge rad="112500"/>
          </a:effectLst>
        </p:spPr>
      </p:pic>
      <p:pic>
        <p:nvPicPr>
          <p:cNvPr id="33" name="Imagem 32">
            <a:extLst>
              <a:ext uri="{FF2B5EF4-FFF2-40B4-BE49-F238E27FC236}">
                <a16:creationId xmlns:a16="http://schemas.microsoft.com/office/drawing/2014/main" id="{A76F977B-6B29-49DC-91A7-291346094A04}"/>
              </a:ext>
            </a:extLst>
          </p:cNvPr>
          <p:cNvPicPr>
            <a:picLocks noChangeAspect="1"/>
          </p:cNvPicPr>
          <p:nvPr/>
        </p:nvPicPr>
        <p:blipFill>
          <a:blip r:embed="rId8"/>
          <a:stretch>
            <a:fillRect/>
          </a:stretch>
        </p:blipFill>
        <p:spPr>
          <a:xfrm>
            <a:off x="252511" y="1656034"/>
            <a:ext cx="11515490" cy="5414482"/>
          </a:xfrm>
          <a:prstGeom prst="rect">
            <a:avLst/>
          </a:prstGeom>
        </p:spPr>
      </p:pic>
    </p:spTree>
    <p:extLst>
      <p:ext uri="{BB962C8B-B14F-4D97-AF65-F5344CB8AC3E}">
        <p14:creationId xmlns:p14="http://schemas.microsoft.com/office/powerpoint/2010/main" val="25493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push</a:t>
            </a:r>
            <a:r>
              <a:rPr lang="pt-BR" dirty="0"/>
              <a:t> &amp; </a:t>
            </a:r>
            <a:r>
              <a:rPr lang="pt-BR" dirty="0" err="1"/>
              <a:t>p</a:t>
            </a:r>
            <a:r>
              <a:rPr lang="pt-BR" i="1" dirty="0" err="1"/>
              <a:t>ull</a:t>
            </a:r>
            <a:endParaRPr lang="pt-BR" i="1" dirty="0"/>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pic>
        <p:nvPicPr>
          <p:cNvPr id="12" name="Imagem 11">
            <a:extLst>
              <a:ext uri="{FF2B5EF4-FFF2-40B4-BE49-F238E27FC236}">
                <a16:creationId xmlns:a16="http://schemas.microsoft.com/office/drawing/2014/main" id="{B1F41D26-EB4E-47D4-BABE-FFC94CF77E48}"/>
              </a:ext>
            </a:extLst>
          </p:cNvPr>
          <p:cNvPicPr>
            <a:picLocks noChangeAspect="1"/>
          </p:cNvPicPr>
          <p:nvPr/>
        </p:nvPicPr>
        <p:blipFill>
          <a:blip r:embed="rId3"/>
          <a:stretch>
            <a:fillRect/>
          </a:stretch>
        </p:blipFill>
        <p:spPr>
          <a:xfrm>
            <a:off x="12643914" y="2716602"/>
            <a:ext cx="7478169" cy="1676634"/>
          </a:xfrm>
          <a:prstGeom prst="rect">
            <a:avLst/>
          </a:prstGeom>
        </p:spPr>
      </p:pic>
      <p:sp>
        <p:nvSpPr>
          <p:cNvPr id="4" name="Espaço Reservado para Número de Slide 3">
            <a:extLst>
              <a:ext uri="{FF2B5EF4-FFF2-40B4-BE49-F238E27FC236}">
                <a16:creationId xmlns:a16="http://schemas.microsoft.com/office/drawing/2014/main" id="{995553C3-79F5-4570-89F6-A09ED2FF1F95}"/>
              </a:ext>
            </a:extLst>
          </p:cNvPr>
          <p:cNvSpPr>
            <a:spLocks noGrp="1"/>
          </p:cNvSpPr>
          <p:nvPr>
            <p:ph type="sldNum" sz="quarter" idx="12"/>
          </p:nvPr>
        </p:nvSpPr>
        <p:spPr/>
        <p:txBody>
          <a:bodyPr/>
          <a:lstStyle/>
          <a:p>
            <a:fld id="{37858B10-61B1-48D3-B195-961363B495B0}" type="slidenum">
              <a:rPr lang="pt-BR" smtClean="0"/>
              <a:t>18</a:t>
            </a:fld>
            <a:endParaRPr lang="pt-BR"/>
          </a:p>
        </p:txBody>
      </p:sp>
      <p:pic>
        <p:nvPicPr>
          <p:cNvPr id="11" name="Imagem 10">
            <a:extLst>
              <a:ext uri="{FF2B5EF4-FFF2-40B4-BE49-F238E27FC236}">
                <a16:creationId xmlns:a16="http://schemas.microsoft.com/office/drawing/2014/main" id="{8EE62687-12A2-4BAF-8978-8F6098EEEB3A}"/>
              </a:ext>
            </a:extLst>
          </p:cNvPr>
          <p:cNvPicPr>
            <a:picLocks noChangeAspect="1"/>
          </p:cNvPicPr>
          <p:nvPr/>
        </p:nvPicPr>
        <p:blipFill>
          <a:blip r:embed="rId4"/>
          <a:stretch>
            <a:fillRect/>
          </a:stretch>
        </p:blipFill>
        <p:spPr>
          <a:xfrm>
            <a:off x="2668235" y="1747208"/>
            <a:ext cx="7288027" cy="4429754"/>
          </a:xfrm>
          <a:prstGeom prst="rect">
            <a:avLst/>
          </a:prstGeom>
          <a:ln>
            <a:noFill/>
          </a:ln>
          <a:effectLst>
            <a:outerShdw blurRad="292100" dist="139700" dir="2700000" algn="tl" rotWithShape="0">
              <a:srgbClr val="333333">
                <a:alpha val="65000"/>
              </a:srgbClr>
            </a:outerShdw>
          </a:effectLst>
        </p:spPr>
      </p:pic>
      <p:pic>
        <p:nvPicPr>
          <p:cNvPr id="7" name="Imagem 6">
            <a:extLst>
              <a:ext uri="{FF2B5EF4-FFF2-40B4-BE49-F238E27FC236}">
                <a16:creationId xmlns:a16="http://schemas.microsoft.com/office/drawing/2014/main" id="{96B64DA9-464A-4FA4-B50B-83D338CA5A80}"/>
              </a:ext>
            </a:extLst>
          </p:cNvPr>
          <p:cNvPicPr>
            <a:picLocks noChangeAspect="1"/>
          </p:cNvPicPr>
          <p:nvPr/>
        </p:nvPicPr>
        <p:blipFill>
          <a:blip r:embed="rId5"/>
          <a:stretch>
            <a:fillRect/>
          </a:stretch>
        </p:blipFill>
        <p:spPr>
          <a:xfrm>
            <a:off x="585156" y="3148806"/>
            <a:ext cx="5257800" cy="1704975"/>
          </a:xfrm>
          <a:prstGeom prst="rect">
            <a:avLst/>
          </a:prstGeom>
          <a:ln>
            <a:noFill/>
          </a:ln>
          <a:effectLst>
            <a:outerShdw blurRad="292100" dist="139700" dir="2700000" algn="tl" rotWithShape="0">
              <a:srgbClr val="333333">
                <a:alpha val="65000"/>
              </a:srgbClr>
            </a:outerShdw>
          </a:effectLst>
        </p:spPr>
      </p:pic>
      <p:pic>
        <p:nvPicPr>
          <p:cNvPr id="13" name="Imagem 12">
            <a:extLst>
              <a:ext uri="{FF2B5EF4-FFF2-40B4-BE49-F238E27FC236}">
                <a16:creationId xmlns:a16="http://schemas.microsoft.com/office/drawing/2014/main" id="{34EB2D8A-A5EE-4789-9796-EF937497215E}"/>
              </a:ext>
            </a:extLst>
          </p:cNvPr>
          <p:cNvPicPr>
            <a:picLocks noChangeAspect="1"/>
          </p:cNvPicPr>
          <p:nvPr/>
        </p:nvPicPr>
        <p:blipFill>
          <a:blip r:embed="rId6"/>
          <a:stretch>
            <a:fillRect/>
          </a:stretch>
        </p:blipFill>
        <p:spPr>
          <a:xfrm>
            <a:off x="6159591" y="3148805"/>
            <a:ext cx="5257800" cy="1704975"/>
          </a:xfrm>
          <a:prstGeom prst="rect">
            <a:avLst/>
          </a:prstGeom>
          <a:ln>
            <a:noFill/>
          </a:ln>
          <a:effectLst>
            <a:outerShdw blurRad="292100" dist="139700" dir="2700000" algn="tl" rotWithShape="0">
              <a:srgbClr val="333333">
                <a:alpha val="65000"/>
              </a:srgbClr>
            </a:outerShdw>
          </a:effectLst>
        </p:spPr>
      </p:pic>
      <p:pic>
        <p:nvPicPr>
          <p:cNvPr id="15" name="Imagem 14">
            <a:extLst>
              <a:ext uri="{FF2B5EF4-FFF2-40B4-BE49-F238E27FC236}">
                <a16:creationId xmlns:a16="http://schemas.microsoft.com/office/drawing/2014/main" id="{1566F60A-0562-491D-962E-6CC4A805331D}"/>
              </a:ext>
            </a:extLst>
          </p:cNvPr>
          <p:cNvPicPr>
            <a:picLocks noChangeAspect="1"/>
          </p:cNvPicPr>
          <p:nvPr/>
        </p:nvPicPr>
        <p:blipFill>
          <a:blip r:embed="rId7"/>
          <a:stretch>
            <a:fillRect/>
          </a:stretch>
        </p:blipFill>
        <p:spPr>
          <a:xfrm>
            <a:off x="356603" y="1811275"/>
            <a:ext cx="11478793" cy="3493546"/>
          </a:xfrm>
          <a:prstGeom prst="rect">
            <a:avLst/>
          </a:prstGeom>
        </p:spPr>
      </p:pic>
      <p:pic>
        <p:nvPicPr>
          <p:cNvPr id="17" name="Imagem 16">
            <a:extLst>
              <a:ext uri="{FF2B5EF4-FFF2-40B4-BE49-F238E27FC236}">
                <a16:creationId xmlns:a16="http://schemas.microsoft.com/office/drawing/2014/main" id="{C38B9B5C-6081-4423-9251-08C56B82F8F7}"/>
              </a:ext>
            </a:extLst>
          </p:cNvPr>
          <p:cNvPicPr>
            <a:picLocks noChangeAspect="1"/>
          </p:cNvPicPr>
          <p:nvPr/>
        </p:nvPicPr>
        <p:blipFill>
          <a:blip r:embed="rId8"/>
          <a:stretch>
            <a:fillRect/>
          </a:stretch>
        </p:blipFill>
        <p:spPr>
          <a:xfrm>
            <a:off x="338591" y="1808146"/>
            <a:ext cx="11478793" cy="3493546"/>
          </a:xfrm>
          <a:prstGeom prst="rect">
            <a:avLst/>
          </a:prstGeom>
        </p:spPr>
      </p:pic>
    </p:spTree>
    <p:extLst>
      <p:ext uri="{BB962C8B-B14F-4D97-AF65-F5344CB8AC3E}">
        <p14:creationId xmlns:p14="http://schemas.microsoft.com/office/powerpoint/2010/main" val="12060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53" presetClass="entr" presetSubtype="16"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forks</a:t>
            </a:r>
            <a:endParaRPr lang="pt-BR" i="1" dirty="0"/>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sp>
        <p:nvSpPr>
          <p:cNvPr id="4" name="Espaço Reservado para Número de Slide 3">
            <a:extLst>
              <a:ext uri="{FF2B5EF4-FFF2-40B4-BE49-F238E27FC236}">
                <a16:creationId xmlns:a16="http://schemas.microsoft.com/office/drawing/2014/main" id="{1667E9E7-0F1D-4EF7-800E-F24EB9787CC3}"/>
              </a:ext>
            </a:extLst>
          </p:cNvPr>
          <p:cNvSpPr>
            <a:spLocks noGrp="1"/>
          </p:cNvSpPr>
          <p:nvPr>
            <p:ph type="sldNum" sz="quarter" idx="12"/>
          </p:nvPr>
        </p:nvSpPr>
        <p:spPr/>
        <p:txBody>
          <a:bodyPr/>
          <a:lstStyle/>
          <a:p>
            <a:fld id="{37858B10-61B1-48D3-B195-961363B495B0}" type="slidenum">
              <a:rPr lang="pt-BR" smtClean="0"/>
              <a:t>19</a:t>
            </a:fld>
            <a:endParaRPr lang="pt-BR"/>
          </a:p>
        </p:txBody>
      </p:sp>
      <p:pic>
        <p:nvPicPr>
          <p:cNvPr id="7" name="Imagem 6">
            <a:extLst>
              <a:ext uri="{FF2B5EF4-FFF2-40B4-BE49-F238E27FC236}">
                <a16:creationId xmlns:a16="http://schemas.microsoft.com/office/drawing/2014/main" id="{5E6533A8-AC9E-4406-8C67-84B473EEBCB5}"/>
              </a:ext>
            </a:extLst>
          </p:cNvPr>
          <p:cNvPicPr>
            <a:picLocks noChangeAspect="1"/>
          </p:cNvPicPr>
          <p:nvPr/>
        </p:nvPicPr>
        <p:blipFill>
          <a:blip r:embed="rId3"/>
          <a:stretch>
            <a:fillRect/>
          </a:stretch>
        </p:blipFill>
        <p:spPr>
          <a:xfrm>
            <a:off x="986972" y="1690688"/>
            <a:ext cx="10000343" cy="4490381"/>
          </a:xfrm>
          <a:prstGeom prst="rect">
            <a:avLst/>
          </a:prstGeom>
          <a:ln>
            <a:noFill/>
          </a:ln>
          <a:effectLst>
            <a:outerShdw blurRad="292100" dist="139700" dir="2700000" algn="tl" rotWithShape="0">
              <a:srgbClr val="333333">
                <a:alpha val="65000"/>
              </a:srgbClr>
            </a:outerShdw>
          </a:effectLst>
        </p:spPr>
      </p:pic>
      <p:pic>
        <p:nvPicPr>
          <p:cNvPr id="9" name="Imagem 8">
            <a:extLst>
              <a:ext uri="{FF2B5EF4-FFF2-40B4-BE49-F238E27FC236}">
                <a16:creationId xmlns:a16="http://schemas.microsoft.com/office/drawing/2014/main" id="{E51B54C0-A8DE-4DF4-B450-7E7C641F97C2}"/>
              </a:ext>
            </a:extLst>
          </p:cNvPr>
          <p:cNvPicPr>
            <a:picLocks noChangeAspect="1"/>
          </p:cNvPicPr>
          <p:nvPr/>
        </p:nvPicPr>
        <p:blipFill>
          <a:blip r:embed="rId4"/>
          <a:stretch>
            <a:fillRect/>
          </a:stretch>
        </p:blipFill>
        <p:spPr>
          <a:xfrm>
            <a:off x="1571689" y="3733364"/>
            <a:ext cx="8830907" cy="3124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80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ns vetoriais Mulher com dúvida, banco de Mulher com dúvida vetores |  Depositphotos®">
            <a:extLst>
              <a:ext uri="{FF2B5EF4-FFF2-40B4-BE49-F238E27FC236}">
                <a16:creationId xmlns:a16="http://schemas.microsoft.com/office/drawing/2014/main" id="{CE6081F1-EE87-4EAB-8D24-78E051508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722" y="3993035"/>
            <a:ext cx="2544655" cy="20866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i na loja, falaram que só trocam com nota fiscal!&quot;">
            <a:extLst>
              <a:ext uri="{FF2B5EF4-FFF2-40B4-BE49-F238E27FC236}">
                <a16:creationId xmlns:a16="http://schemas.microsoft.com/office/drawing/2014/main" id="{BD43E38F-22E5-468D-BF5D-4985EFCFA5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20" r="23306"/>
          <a:stretch/>
        </p:blipFill>
        <p:spPr bwMode="auto">
          <a:xfrm>
            <a:off x="9309100" y="1594586"/>
            <a:ext cx="2247900" cy="208291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C56C7002-99AB-49A1-B88D-A3F0BB2EA170}"/>
              </a:ext>
            </a:extLst>
          </p:cNvPr>
          <p:cNvSpPr/>
          <p:nvPr/>
        </p:nvSpPr>
        <p:spPr>
          <a:xfrm>
            <a:off x="296755" y="1690688"/>
            <a:ext cx="8644045" cy="1890712"/>
          </a:xfrm>
          <a:prstGeom prst="rect">
            <a:avLst/>
          </a:prstGeom>
          <a:solidFill>
            <a:schemeClr val="accent6">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8979CDC-1422-481A-A54B-D32C8DC1E14B}"/>
              </a:ext>
            </a:extLst>
          </p:cNvPr>
          <p:cNvSpPr/>
          <p:nvPr/>
        </p:nvSpPr>
        <p:spPr>
          <a:xfrm>
            <a:off x="296755" y="3716337"/>
            <a:ext cx="8644045" cy="2776538"/>
          </a:xfrm>
          <a:prstGeom prst="rect">
            <a:avLst/>
          </a:prstGeom>
          <a:solidFill>
            <a:srgbClr val="0070C0">
              <a:alpha val="6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Sumário</a:t>
            </a:r>
          </a:p>
        </p:txBody>
      </p:sp>
      <p:sp>
        <p:nvSpPr>
          <p:cNvPr id="3" name="Espaço Reservado para Conteúdo 2">
            <a:extLst>
              <a:ext uri="{FF2B5EF4-FFF2-40B4-BE49-F238E27FC236}">
                <a16:creationId xmlns:a16="http://schemas.microsoft.com/office/drawing/2014/main" id="{3378683F-0470-40E3-97F1-0B15B2E89902}"/>
              </a:ext>
            </a:extLst>
          </p:cNvPr>
          <p:cNvSpPr>
            <a:spLocks noGrp="1"/>
          </p:cNvSpPr>
          <p:nvPr>
            <p:ph idx="1"/>
          </p:nvPr>
        </p:nvSpPr>
        <p:spPr>
          <a:xfrm>
            <a:off x="838200" y="1825625"/>
            <a:ext cx="10515600" cy="4895850"/>
          </a:xfrm>
        </p:spPr>
        <p:txBody>
          <a:bodyPr/>
          <a:lstStyle/>
          <a:p>
            <a:pPr marL="0" indent="0">
              <a:buNone/>
            </a:pPr>
            <a:r>
              <a:rPr lang="pt-BR" dirty="0">
                <a:latin typeface="Bahnschrift Light" panose="020B0502040204020203" pitchFamily="34" charset="0"/>
              </a:rPr>
              <a:t>Sistemas de Controle de Versões:</a:t>
            </a:r>
          </a:p>
          <a:p>
            <a:pPr lvl="1">
              <a:buFont typeface="Wingdings" panose="05000000000000000000" pitchFamily="2" charset="2"/>
              <a:buChar char="Ø"/>
            </a:pPr>
            <a:r>
              <a:rPr lang="pt-BR" dirty="0">
                <a:latin typeface="Bahnschrift Light" panose="020B0502040204020203" pitchFamily="34" charset="0"/>
              </a:rPr>
              <a:t>História		(Quando?)</a:t>
            </a:r>
          </a:p>
          <a:p>
            <a:pPr lvl="1">
              <a:buFont typeface="Wingdings" panose="05000000000000000000" pitchFamily="2" charset="2"/>
              <a:buChar char="Ø"/>
            </a:pPr>
            <a:r>
              <a:rPr lang="pt-BR" dirty="0">
                <a:latin typeface="Bahnschrift Light" panose="020B0502040204020203" pitchFamily="34" charset="0"/>
              </a:rPr>
              <a:t>Definição	(O quê?)</a:t>
            </a:r>
          </a:p>
          <a:p>
            <a:pPr lvl="1">
              <a:buFont typeface="Wingdings" panose="05000000000000000000" pitchFamily="2" charset="2"/>
              <a:buChar char="Ø"/>
            </a:pPr>
            <a:r>
              <a:rPr lang="pt-BR" dirty="0">
                <a:latin typeface="Bahnschrift Light" panose="020B0502040204020203" pitchFamily="34" charset="0"/>
              </a:rPr>
              <a:t>Motivação	(Por quê?)</a:t>
            </a:r>
          </a:p>
          <a:p>
            <a:pPr lvl="1"/>
            <a:endParaRPr lang="pt-BR" dirty="0">
              <a:latin typeface="Bahnschrift Light" panose="020B0502040204020203" pitchFamily="34" charset="0"/>
            </a:endParaRPr>
          </a:p>
          <a:p>
            <a:pPr marL="0" indent="0">
              <a:buNone/>
            </a:pPr>
            <a:r>
              <a:rPr lang="pt-BR" dirty="0">
                <a:latin typeface="Bahnschrift Light" panose="020B0502040204020203" pitchFamily="34" charset="0"/>
              </a:rPr>
              <a:t>GIT:</a:t>
            </a:r>
          </a:p>
          <a:p>
            <a:pPr lvl="1">
              <a:buFont typeface="Wingdings" panose="05000000000000000000" pitchFamily="2" charset="2"/>
              <a:buChar char="Ø"/>
            </a:pPr>
            <a:r>
              <a:rPr lang="pt-BR" dirty="0">
                <a:latin typeface="Bahnschrift Light" panose="020B0502040204020203" pitchFamily="34" charset="0"/>
              </a:rPr>
              <a:t>História		(Quando?)</a:t>
            </a:r>
          </a:p>
          <a:p>
            <a:pPr lvl="1">
              <a:buFont typeface="Wingdings" panose="05000000000000000000" pitchFamily="2" charset="2"/>
              <a:buChar char="Ø"/>
            </a:pPr>
            <a:r>
              <a:rPr lang="pt-BR" dirty="0">
                <a:latin typeface="Bahnschrift Light" panose="020B0502040204020203" pitchFamily="34" charset="0"/>
              </a:rPr>
              <a:t>Definição	(O quê?)</a:t>
            </a:r>
          </a:p>
          <a:p>
            <a:pPr lvl="1">
              <a:buFont typeface="Wingdings" panose="05000000000000000000" pitchFamily="2" charset="2"/>
              <a:buChar char="Ø"/>
            </a:pPr>
            <a:r>
              <a:rPr lang="pt-BR" dirty="0">
                <a:latin typeface="Bahnschrift Light" panose="020B0502040204020203" pitchFamily="34" charset="0"/>
              </a:rPr>
              <a:t>Motivação	(Por quê?)</a:t>
            </a:r>
          </a:p>
          <a:p>
            <a:pPr lvl="1">
              <a:buFont typeface="Wingdings" panose="05000000000000000000" pitchFamily="2" charset="2"/>
              <a:buChar char="Ø"/>
            </a:pPr>
            <a:r>
              <a:rPr lang="pt-BR" dirty="0">
                <a:latin typeface="Bahnschrift Light" panose="020B0502040204020203" pitchFamily="34" charset="0"/>
              </a:rPr>
              <a:t>Comandos</a:t>
            </a:r>
          </a:p>
          <a:p>
            <a:pPr lvl="1">
              <a:buFont typeface="Wingdings" panose="05000000000000000000" pitchFamily="2" charset="2"/>
              <a:buChar char="Ø"/>
            </a:pPr>
            <a:r>
              <a:rPr lang="pt-BR" dirty="0">
                <a:latin typeface="Bahnschrift Light" panose="020B0502040204020203" pitchFamily="34" charset="0"/>
              </a:rPr>
              <a:t>Conflitos</a:t>
            </a:r>
          </a:p>
        </p:txBody>
      </p:sp>
      <p:pic>
        <p:nvPicPr>
          <p:cNvPr id="8" name="Imagem 7">
            <a:extLst>
              <a:ext uri="{FF2B5EF4-FFF2-40B4-BE49-F238E27FC236}">
                <a16:creationId xmlns:a16="http://schemas.microsoft.com/office/drawing/2014/main" id="{73CC2042-6D5E-42D1-9840-8C0BDB735A81}"/>
              </a:ext>
            </a:extLst>
          </p:cNvPr>
          <p:cNvPicPr>
            <a:picLocks noChangeAspect="1"/>
          </p:cNvPicPr>
          <p:nvPr/>
        </p:nvPicPr>
        <p:blipFill>
          <a:blip r:embed="rId5"/>
          <a:stretch>
            <a:fillRect/>
          </a:stretch>
        </p:blipFill>
        <p:spPr>
          <a:xfrm>
            <a:off x="-1" y="3670300"/>
            <a:ext cx="11705377" cy="2835275"/>
          </a:xfrm>
          <a:prstGeom prst="rect">
            <a:avLst/>
          </a:prstGeom>
        </p:spPr>
      </p:pic>
      <p:sp>
        <p:nvSpPr>
          <p:cNvPr id="4" name="Espaço Reservado para Número de Slide 3">
            <a:extLst>
              <a:ext uri="{FF2B5EF4-FFF2-40B4-BE49-F238E27FC236}">
                <a16:creationId xmlns:a16="http://schemas.microsoft.com/office/drawing/2014/main" id="{337E91E9-6115-4163-B890-C658CF75973D}"/>
              </a:ext>
            </a:extLst>
          </p:cNvPr>
          <p:cNvSpPr>
            <a:spLocks noGrp="1"/>
          </p:cNvSpPr>
          <p:nvPr>
            <p:ph type="sldNum" sz="quarter" idx="12"/>
          </p:nvPr>
        </p:nvSpPr>
        <p:spPr>
          <a:noFill/>
          <a:ln>
            <a:noFill/>
          </a:ln>
        </p:spPr>
        <p:txBody>
          <a:bodyPr/>
          <a:lstStyle/>
          <a:p>
            <a:fld id="{37858B10-61B1-48D3-B195-961363B495B0}" type="slidenum">
              <a:rPr lang="pt-BR" smtClean="0"/>
              <a:t>2</a:t>
            </a:fld>
            <a:endParaRPr lang="pt-BR"/>
          </a:p>
        </p:txBody>
      </p:sp>
    </p:spTree>
    <p:extLst>
      <p:ext uri="{BB962C8B-B14F-4D97-AF65-F5344CB8AC3E}">
        <p14:creationId xmlns:p14="http://schemas.microsoft.com/office/powerpoint/2010/main" val="190278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Comando: </a:t>
            </a:r>
            <a:r>
              <a:rPr lang="pt-BR" i="1" dirty="0" err="1"/>
              <a:t>pull</a:t>
            </a:r>
            <a:r>
              <a:rPr lang="pt-BR" i="1" dirty="0"/>
              <a:t> </a:t>
            </a:r>
            <a:r>
              <a:rPr lang="pt-BR" i="1" dirty="0" err="1"/>
              <a:t>requests</a:t>
            </a:r>
            <a:endParaRPr lang="pt-BR" i="1" dirty="0"/>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B864DB62-0174-4D94-8423-CE9E7ADABB48}"/>
              </a:ext>
            </a:extLst>
          </p:cNvPr>
          <p:cNvPicPr>
            <a:picLocks noChangeAspect="1"/>
          </p:cNvPicPr>
          <p:nvPr/>
        </p:nvPicPr>
        <p:blipFill>
          <a:blip r:embed="rId3"/>
          <a:stretch>
            <a:fillRect/>
          </a:stretch>
        </p:blipFill>
        <p:spPr>
          <a:xfrm>
            <a:off x="12360135" y="2715239"/>
            <a:ext cx="9192908" cy="2572109"/>
          </a:xfrm>
          <a:prstGeom prst="rect">
            <a:avLst/>
          </a:prstGeom>
        </p:spPr>
      </p:pic>
      <p:sp>
        <p:nvSpPr>
          <p:cNvPr id="5" name="Espaço Reservado para Número de Slide 4">
            <a:extLst>
              <a:ext uri="{FF2B5EF4-FFF2-40B4-BE49-F238E27FC236}">
                <a16:creationId xmlns:a16="http://schemas.microsoft.com/office/drawing/2014/main" id="{7DCD68E8-2E97-4942-B8F2-EEBAE90F4FBB}"/>
              </a:ext>
            </a:extLst>
          </p:cNvPr>
          <p:cNvSpPr>
            <a:spLocks noGrp="1"/>
          </p:cNvSpPr>
          <p:nvPr>
            <p:ph type="sldNum" sz="quarter" idx="12"/>
          </p:nvPr>
        </p:nvSpPr>
        <p:spPr/>
        <p:txBody>
          <a:bodyPr/>
          <a:lstStyle/>
          <a:p>
            <a:fld id="{37858B10-61B1-48D3-B195-961363B495B0}" type="slidenum">
              <a:rPr lang="pt-BR" smtClean="0"/>
              <a:t>20</a:t>
            </a:fld>
            <a:endParaRPr lang="pt-BR"/>
          </a:p>
        </p:txBody>
      </p:sp>
      <p:pic>
        <p:nvPicPr>
          <p:cNvPr id="8" name="Imagem 7">
            <a:extLst>
              <a:ext uri="{FF2B5EF4-FFF2-40B4-BE49-F238E27FC236}">
                <a16:creationId xmlns:a16="http://schemas.microsoft.com/office/drawing/2014/main" id="{42B659EA-B1BC-4B6A-B298-6CE60A8FC3A8}"/>
              </a:ext>
            </a:extLst>
          </p:cNvPr>
          <p:cNvPicPr>
            <a:picLocks noChangeAspect="1"/>
          </p:cNvPicPr>
          <p:nvPr/>
        </p:nvPicPr>
        <p:blipFill>
          <a:blip r:embed="rId4"/>
          <a:stretch>
            <a:fillRect/>
          </a:stretch>
        </p:blipFill>
        <p:spPr>
          <a:xfrm>
            <a:off x="986972" y="1690688"/>
            <a:ext cx="10000343" cy="4490381"/>
          </a:xfrm>
          <a:prstGeom prst="rect">
            <a:avLst/>
          </a:prstGeom>
          <a:ln>
            <a:noFill/>
          </a:ln>
          <a:effectLst>
            <a:outerShdw blurRad="292100" dist="139700" dir="2700000" algn="tl" rotWithShape="0">
              <a:srgbClr val="333333">
                <a:alpha val="65000"/>
              </a:srgbClr>
            </a:outerShdw>
          </a:effectLst>
        </p:spPr>
      </p:pic>
      <p:pic>
        <p:nvPicPr>
          <p:cNvPr id="10" name="Imagem 9">
            <a:extLst>
              <a:ext uri="{FF2B5EF4-FFF2-40B4-BE49-F238E27FC236}">
                <a16:creationId xmlns:a16="http://schemas.microsoft.com/office/drawing/2014/main" id="{948903B7-E229-48AC-8E0E-9D37133DD588}"/>
              </a:ext>
            </a:extLst>
          </p:cNvPr>
          <p:cNvPicPr>
            <a:picLocks noChangeAspect="1"/>
          </p:cNvPicPr>
          <p:nvPr/>
        </p:nvPicPr>
        <p:blipFill>
          <a:blip r:embed="rId5"/>
          <a:stretch>
            <a:fillRect/>
          </a:stretch>
        </p:blipFill>
        <p:spPr>
          <a:xfrm>
            <a:off x="986972" y="1674921"/>
            <a:ext cx="10000343" cy="5075015"/>
          </a:xfrm>
          <a:prstGeom prst="rect">
            <a:avLst/>
          </a:prstGeom>
        </p:spPr>
      </p:pic>
      <p:pic>
        <p:nvPicPr>
          <p:cNvPr id="12" name="Imagem 11">
            <a:extLst>
              <a:ext uri="{FF2B5EF4-FFF2-40B4-BE49-F238E27FC236}">
                <a16:creationId xmlns:a16="http://schemas.microsoft.com/office/drawing/2014/main" id="{B8B9042B-4D5A-4B32-AEA8-27B38C99A000}"/>
              </a:ext>
            </a:extLst>
          </p:cNvPr>
          <p:cNvPicPr>
            <a:picLocks noChangeAspect="1"/>
          </p:cNvPicPr>
          <p:nvPr/>
        </p:nvPicPr>
        <p:blipFill>
          <a:blip r:embed="rId6"/>
          <a:stretch>
            <a:fillRect/>
          </a:stretch>
        </p:blipFill>
        <p:spPr>
          <a:xfrm>
            <a:off x="1398518" y="2046670"/>
            <a:ext cx="4238625" cy="3552825"/>
          </a:xfrm>
          <a:prstGeom prst="rect">
            <a:avLst/>
          </a:prstGeom>
          <a:ln>
            <a:noFill/>
          </a:ln>
          <a:effectLst>
            <a:outerShdw blurRad="292100" dist="139700" dir="2700000" algn="tl" rotWithShape="0">
              <a:srgbClr val="333333">
                <a:alpha val="65000"/>
              </a:srgbClr>
            </a:outerShdw>
          </a:effectLst>
        </p:spPr>
      </p:pic>
      <p:pic>
        <p:nvPicPr>
          <p:cNvPr id="1026" name="Picture 2" descr="Calculator settings 3">
            <a:extLst>
              <a:ext uri="{FF2B5EF4-FFF2-40B4-BE49-F238E27FC236}">
                <a16:creationId xmlns:a16="http://schemas.microsoft.com/office/drawing/2014/main" id="{97114A91-7B57-4324-9D91-628EC258F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7356" y="2017793"/>
            <a:ext cx="2262178" cy="3552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0" name="Agrupar 19">
            <a:extLst>
              <a:ext uri="{FF2B5EF4-FFF2-40B4-BE49-F238E27FC236}">
                <a16:creationId xmlns:a16="http://schemas.microsoft.com/office/drawing/2014/main" id="{8C600F93-F910-4825-81AC-8741D1368453}"/>
              </a:ext>
            </a:extLst>
          </p:cNvPr>
          <p:cNvGrpSpPr/>
          <p:nvPr/>
        </p:nvGrpSpPr>
        <p:grpSpPr>
          <a:xfrm>
            <a:off x="3214696" y="1620043"/>
            <a:ext cx="6162675" cy="4762500"/>
            <a:chOff x="3014663" y="1047750"/>
            <a:chExt cx="6162675" cy="4762500"/>
          </a:xfrm>
        </p:grpSpPr>
        <p:pic>
          <p:nvPicPr>
            <p:cNvPr id="1038" name="Picture 14" descr="Hacktoberfest 2020 — An invitation to Open Source | by Muhamamd Umer Farooq  | Medium">
              <a:extLst>
                <a:ext uri="{FF2B5EF4-FFF2-40B4-BE49-F238E27FC236}">
                  <a16:creationId xmlns:a16="http://schemas.microsoft.com/office/drawing/2014/main" id="{296486B1-6BA0-4B28-8408-B99A2EE7FB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663" y="1047750"/>
              <a:ext cx="616267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acktoberfest 2020 — An invitation to Open Source | by Muhamamd Umer Farooq  | Medium">
              <a:extLst>
                <a:ext uri="{FF2B5EF4-FFF2-40B4-BE49-F238E27FC236}">
                  <a16:creationId xmlns:a16="http://schemas.microsoft.com/office/drawing/2014/main" id="{DECF9573-3F02-450D-8840-A891745F33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308" t="70903" r="67864" b="21431"/>
            <a:stretch/>
          </p:blipFill>
          <p:spPr bwMode="auto">
            <a:xfrm rot="21256827">
              <a:off x="5694500" y="4667859"/>
              <a:ext cx="795026"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Imagem 22">
            <a:extLst>
              <a:ext uri="{FF2B5EF4-FFF2-40B4-BE49-F238E27FC236}">
                <a16:creationId xmlns:a16="http://schemas.microsoft.com/office/drawing/2014/main" id="{0ECC05A2-9947-4CF5-8DEA-98809A8158FD}"/>
              </a:ext>
            </a:extLst>
          </p:cNvPr>
          <p:cNvPicPr>
            <a:picLocks noChangeAspect="1"/>
          </p:cNvPicPr>
          <p:nvPr/>
        </p:nvPicPr>
        <p:blipFill>
          <a:blip r:embed="rId9"/>
          <a:stretch>
            <a:fillRect/>
          </a:stretch>
        </p:blipFill>
        <p:spPr>
          <a:xfrm>
            <a:off x="1436686" y="3617415"/>
            <a:ext cx="8945223"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43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3"/>
                                        </p:tgtEl>
                                        <p:attrNameLst>
                                          <p:attrName>ppt_x</p:attrName>
                                        </p:attrNameLst>
                                      </p:cBhvr>
                                      <p:tavLst>
                                        <p:tav tm="0">
                                          <p:val>
                                            <p:strVal val="ppt_x"/>
                                          </p:val>
                                        </p:tav>
                                        <p:tav tm="100000">
                                          <p:val>
                                            <p:strVal val="ppt_x"/>
                                          </p:val>
                                        </p:tav>
                                      </p:tavLst>
                                    </p:anim>
                                    <p:anim calcmode="lin" valueType="num">
                                      <p:cBhvr additive="base">
                                        <p:cTn id="18" dur="500"/>
                                        <p:tgtEl>
                                          <p:spTgt spid="23"/>
                                        </p:tgtEl>
                                        <p:attrNameLst>
                                          <p:attrName>ppt_y</p:attrName>
                                        </p:attrNameLst>
                                      </p:cBhvr>
                                      <p:tavLst>
                                        <p:tav tm="0">
                                          <p:val>
                                            <p:strVal val="ppt_y"/>
                                          </p:val>
                                        </p:tav>
                                        <p:tav tm="100000">
                                          <p:val>
                                            <p:strVal val="1+ppt_h/2"/>
                                          </p:val>
                                        </p:tav>
                                      </p:tavLst>
                                    </p:anim>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3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circle(out)">
                                      <p:cBhvr>
                                        <p:cTn id="3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Grafo de </a:t>
            </a:r>
            <a:r>
              <a:rPr lang="pt-BR" dirty="0" err="1"/>
              <a:t>Commits</a:t>
            </a:r>
            <a:endParaRPr lang="pt-BR" dirty="0"/>
          </a:p>
        </p:txBody>
      </p:sp>
      <p:sp>
        <p:nvSpPr>
          <p:cNvPr id="4" name="Espaço Reservado para Número de Slide 3">
            <a:extLst>
              <a:ext uri="{FF2B5EF4-FFF2-40B4-BE49-F238E27FC236}">
                <a16:creationId xmlns:a16="http://schemas.microsoft.com/office/drawing/2014/main" id="{7A277E12-8EEA-43AA-B47F-313A4264598F}"/>
              </a:ext>
            </a:extLst>
          </p:cNvPr>
          <p:cNvSpPr>
            <a:spLocks noGrp="1"/>
          </p:cNvSpPr>
          <p:nvPr>
            <p:ph type="sldNum" sz="quarter" idx="12"/>
          </p:nvPr>
        </p:nvSpPr>
        <p:spPr/>
        <p:txBody>
          <a:bodyPr/>
          <a:lstStyle/>
          <a:p>
            <a:fld id="{37858B10-61B1-48D3-B195-961363B495B0}" type="slidenum">
              <a:rPr lang="pt-BR" smtClean="0"/>
              <a:t>21</a:t>
            </a:fld>
            <a:endParaRPr lang="pt-BR"/>
          </a:p>
        </p:txBody>
      </p:sp>
      <p:sp>
        <p:nvSpPr>
          <p:cNvPr id="13" name="Elipse 12">
            <a:extLst>
              <a:ext uri="{FF2B5EF4-FFF2-40B4-BE49-F238E27FC236}">
                <a16:creationId xmlns:a16="http://schemas.microsoft.com/office/drawing/2014/main" id="{92EEC586-A33D-44FC-8F13-765971411A40}"/>
              </a:ext>
            </a:extLst>
          </p:cNvPr>
          <p:cNvSpPr/>
          <p:nvPr/>
        </p:nvSpPr>
        <p:spPr>
          <a:xfrm>
            <a:off x="1127928" y="4009530"/>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1</a:t>
            </a:r>
          </a:p>
        </p:txBody>
      </p:sp>
      <p:cxnSp>
        <p:nvCxnSpPr>
          <p:cNvPr id="16" name="Conector de Seta Reta 15">
            <a:extLst>
              <a:ext uri="{FF2B5EF4-FFF2-40B4-BE49-F238E27FC236}">
                <a16:creationId xmlns:a16="http://schemas.microsoft.com/office/drawing/2014/main" id="{B3F484E3-B0A6-4154-B276-9D4E87DE91A8}"/>
              </a:ext>
            </a:extLst>
          </p:cNvPr>
          <p:cNvCxnSpPr>
            <a:cxnSpLocks/>
          </p:cNvCxnSpPr>
          <p:nvPr/>
        </p:nvCxnSpPr>
        <p:spPr>
          <a:xfrm>
            <a:off x="1764469" y="4325334"/>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8" name="Elipse 17">
            <a:extLst>
              <a:ext uri="{FF2B5EF4-FFF2-40B4-BE49-F238E27FC236}">
                <a16:creationId xmlns:a16="http://schemas.microsoft.com/office/drawing/2014/main" id="{413B4329-74FE-462F-9024-75E36903E229}"/>
              </a:ext>
            </a:extLst>
          </p:cNvPr>
          <p:cNvSpPr/>
          <p:nvPr/>
        </p:nvSpPr>
        <p:spPr>
          <a:xfrm>
            <a:off x="2712120" y="4009530"/>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2</a:t>
            </a:r>
          </a:p>
        </p:txBody>
      </p:sp>
      <p:sp>
        <p:nvSpPr>
          <p:cNvPr id="28" name="Elipse 27">
            <a:extLst>
              <a:ext uri="{FF2B5EF4-FFF2-40B4-BE49-F238E27FC236}">
                <a16:creationId xmlns:a16="http://schemas.microsoft.com/office/drawing/2014/main" id="{5B96A239-51BD-40DA-94CF-D7ED1F08C27F}"/>
              </a:ext>
            </a:extLst>
          </p:cNvPr>
          <p:cNvSpPr/>
          <p:nvPr/>
        </p:nvSpPr>
        <p:spPr>
          <a:xfrm>
            <a:off x="5880504" y="4025703"/>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4</a:t>
            </a:r>
          </a:p>
        </p:txBody>
      </p:sp>
      <p:cxnSp>
        <p:nvCxnSpPr>
          <p:cNvPr id="29" name="Conector de Seta Reta 28">
            <a:extLst>
              <a:ext uri="{FF2B5EF4-FFF2-40B4-BE49-F238E27FC236}">
                <a16:creationId xmlns:a16="http://schemas.microsoft.com/office/drawing/2014/main" id="{D26E4A64-6425-4CD4-87D7-CD9D7E955E7A}"/>
              </a:ext>
            </a:extLst>
          </p:cNvPr>
          <p:cNvCxnSpPr>
            <a:cxnSpLocks/>
          </p:cNvCxnSpPr>
          <p:nvPr/>
        </p:nvCxnSpPr>
        <p:spPr>
          <a:xfrm>
            <a:off x="6517045" y="4341507"/>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Conector de Seta Reta 29">
            <a:extLst>
              <a:ext uri="{FF2B5EF4-FFF2-40B4-BE49-F238E27FC236}">
                <a16:creationId xmlns:a16="http://schemas.microsoft.com/office/drawing/2014/main" id="{8236AD8A-A5DB-4868-9E67-7A2B57871531}"/>
              </a:ext>
            </a:extLst>
          </p:cNvPr>
          <p:cNvCxnSpPr>
            <a:cxnSpLocks/>
          </p:cNvCxnSpPr>
          <p:nvPr/>
        </p:nvCxnSpPr>
        <p:spPr>
          <a:xfrm>
            <a:off x="4932853" y="4341507"/>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Elipse 30">
            <a:extLst>
              <a:ext uri="{FF2B5EF4-FFF2-40B4-BE49-F238E27FC236}">
                <a16:creationId xmlns:a16="http://schemas.microsoft.com/office/drawing/2014/main" id="{EDA0AAE5-74D1-4694-8058-7E74FD8ABD6E}"/>
              </a:ext>
            </a:extLst>
          </p:cNvPr>
          <p:cNvSpPr/>
          <p:nvPr/>
        </p:nvSpPr>
        <p:spPr>
          <a:xfrm>
            <a:off x="7464696" y="4009530"/>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5</a:t>
            </a:r>
          </a:p>
        </p:txBody>
      </p:sp>
      <p:cxnSp>
        <p:nvCxnSpPr>
          <p:cNvPr id="32" name="Conector de Seta Reta 31">
            <a:extLst>
              <a:ext uri="{FF2B5EF4-FFF2-40B4-BE49-F238E27FC236}">
                <a16:creationId xmlns:a16="http://schemas.microsoft.com/office/drawing/2014/main" id="{3CB1476B-12C5-4CAB-9644-B3D58ADCE640}"/>
              </a:ext>
            </a:extLst>
          </p:cNvPr>
          <p:cNvCxnSpPr>
            <a:cxnSpLocks/>
          </p:cNvCxnSpPr>
          <p:nvPr/>
        </p:nvCxnSpPr>
        <p:spPr>
          <a:xfrm>
            <a:off x="8101237" y="4325334"/>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4" name="Elipse 33">
            <a:extLst>
              <a:ext uri="{FF2B5EF4-FFF2-40B4-BE49-F238E27FC236}">
                <a16:creationId xmlns:a16="http://schemas.microsoft.com/office/drawing/2014/main" id="{3FC50D47-C8AC-4C5B-A13D-0DBC4AC24356}"/>
              </a:ext>
            </a:extLst>
          </p:cNvPr>
          <p:cNvSpPr/>
          <p:nvPr/>
        </p:nvSpPr>
        <p:spPr>
          <a:xfrm>
            <a:off x="7464696" y="3088749"/>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B</a:t>
            </a:r>
          </a:p>
        </p:txBody>
      </p:sp>
      <p:cxnSp>
        <p:nvCxnSpPr>
          <p:cNvPr id="36" name="Conector de Seta Reta 35">
            <a:extLst>
              <a:ext uri="{FF2B5EF4-FFF2-40B4-BE49-F238E27FC236}">
                <a16:creationId xmlns:a16="http://schemas.microsoft.com/office/drawing/2014/main" id="{2D9AE077-C653-49A9-B895-3DA6F7BAB2A4}"/>
              </a:ext>
            </a:extLst>
          </p:cNvPr>
          <p:cNvCxnSpPr>
            <a:cxnSpLocks/>
          </p:cNvCxnSpPr>
          <p:nvPr/>
        </p:nvCxnSpPr>
        <p:spPr>
          <a:xfrm>
            <a:off x="8101237" y="3398465"/>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7" name="Elipse 36">
            <a:extLst>
              <a:ext uri="{FF2B5EF4-FFF2-40B4-BE49-F238E27FC236}">
                <a16:creationId xmlns:a16="http://schemas.microsoft.com/office/drawing/2014/main" id="{34327E51-A5AC-4386-BF96-E6693E57DAB7}"/>
              </a:ext>
            </a:extLst>
          </p:cNvPr>
          <p:cNvSpPr/>
          <p:nvPr/>
        </p:nvSpPr>
        <p:spPr>
          <a:xfrm>
            <a:off x="9047570" y="3090695"/>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C</a:t>
            </a:r>
          </a:p>
        </p:txBody>
      </p:sp>
      <p:cxnSp>
        <p:nvCxnSpPr>
          <p:cNvPr id="38" name="Conector de Seta Reta 37">
            <a:extLst>
              <a:ext uri="{FF2B5EF4-FFF2-40B4-BE49-F238E27FC236}">
                <a16:creationId xmlns:a16="http://schemas.microsoft.com/office/drawing/2014/main" id="{36BA26CB-312E-4AE1-B4A7-C67AD923F676}"/>
              </a:ext>
            </a:extLst>
          </p:cNvPr>
          <p:cNvCxnSpPr>
            <a:cxnSpLocks/>
            <a:endCxn id="43" idx="1"/>
          </p:cNvCxnSpPr>
          <p:nvPr/>
        </p:nvCxnSpPr>
        <p:spPr>
          <a:xfrm>
            <a:off x="9509427" y="3319415"/>
            <a:ext cx="1215554" cy="7826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0" name="Elipse 39">
            <a:extLst>
              <a:ext uri="{FF2B5EF4-FFF2-40B4-BE49-F238E27FC236}">
                <a16:creationId xmlns:a16="http://schemas.microsoft.com/office/drawing/2014/main" id="{8901AC9E-8A15-45FB-8B09-3F4B6F0BC2BD}"/>
              </a:ext>
            </a:extLst>
          </p:cNvPr>
          <p:cNvSpPr/>
          <p:nvPr/>
        </p:nvSpPr>
        <p:spPr>
          <a:xfrm>
            <a:off x="9062043" y="4013234"/>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6</a:t>
            </a:r>
          </a:p>
        </p:txBody>
      </p:sp>
      <p:sp>
        <p:nvSpPr>
          <p:cNvPr id="43" name="Elipse 42">
            <a:extLst>
              <a:ext uri="{FF2B5EF4-FFF2-40B4-BE49-F238E27FC236}">
                <a16:creationId xmlns:a16="http://schemas.microsoft.com/office/drawing/2014/main" id="{42232C12-C939-42B5-B586-5AE3E8C68226}"/>
              </a:ext>
            </a:extLst>
          </p:cNvPr>
          <p:cNvSpPr/>
          <p:nvPr/>
        </p:nvSpPr>
        <p:spPr>
          <a:xfrm>
            <a:off x="10631762" y="4009530"/>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7</a:t>
            </a:r>
          </a:p>
        </p:txBody>
      </p:sp>
      <p:cxnSp>
        <p:nvCxnSpPr>
          <p:cNvPr id="44" name="Conector de Seta Reta 43">
            <a:extLst>
              <a:ext uri="{FF2B5EF4-FFF2-40B4-BE49-F238E27FC236}">
                <a16:creationId xmlns:a16="http://schemas.microsoft.com/office/drawing/2014/main" id="{940722ED-B590-4201-9C7B-E2A1EB1333E4}"/>
              </a:ext>
            </a:extLst>
          </p:cNvPr>
          <p:cNvCxnSpPr>
            <a:cxnSpLocks/>
          </p:cNvCxnSpPr>
          <p:nvPr/>
        </p:nvCxnSpPr>
        <p:spPr>
          <a:xfrm>
            <a:off x="11268303" y="4325334"/>
            <a:ext cx="147938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D6DB5B9C-83C5-4442-A834-D8A774E5D41F}"/>
              </a:ext>
            </a:extLst>
          </p:cNvPr>
          <p:cNvCxnSpPr>
            <a:cxnSpLocks/>
          </p:cNvCxnSpPr>
          <p:nvPr/>
        </p:nvCxnSpPr>
        <p:spPr>
          <a:xfrm>
            <a:off x="9684111" y="4325334"/>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54" name="Agrupar 53">
            <a:extLst>
              <a:ext uri="{FF2B5EF4-FFF2-40B4-BE49-F238E27FC236}">
                <a16:creationId xmlns:a16="http://schemas.microsoft.com/office/drawing/2014/main" id="{B3222028-BA77-4CF7-8999-9D5E8D3465AF}"/>
              </a:ext>
            </a:extLst>
          </p:cNvPr>
          <p:cNvGrpSpPr/>
          <p:nvPr/>
        </p:nvGrpSpPr>
        <p:grpSpPr>
          <a:xfrm>
            <a:off x="2508649" y="2960675"/>
            <a:ext cx="1057294" cy="1125256"/>
            <a:chOff x="1753408" y="2974664"/>
            <a:chExt cx="1057294" cy="1125256"/>
          </a:xfrm>
        </p:grpSpPr>
        <p:pic>
          <p:nvPicPr>
            <p:cNvPr id="1026" name="Picture 2">
              <a:extLst>
                <a:ext uri="{FF2B5EF4-FFF2-40B4-BE49-F238E27FC236}">
                  <a16:creationId xmlns:a16="http://schemas.microsoft.com/office/drawing/2014/main" id="{52632772-96A2-48F8-AD37-EC0685286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661" y="2974664"/>
              <a:ext cx="1015041" cy="1015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nal-mais – Cota Premiada">
              <a:extLst>
                <a:ext uri="{FF2B5EF4-FFF2-40B4-BE49-F238E27FC236}">
                  <a16:creationId xmlns:a16="http://schemas.microsoft.com/office/drawing/2014/main" id="{949E7D93-2911-46C6-9409-AE57DB3A1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408" y="3674974"/>
              <a:ext cx="432580" cy="424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Agrupar 56">
            <a:extLst>
              <a:ext uri="{FF2B5EF4-FFF2-40B4-BE49-F238E27FC236}">
                <a16:creationId xmlns:a16="http://schemas.microsoft.com/office/drawing/2014/main" id="{C0306AC7-6D49-4335-AB5B-CAF56939971D}"/>
              </a:ext>
            </a:extLst>
          </p:cNvPr>
          <p:cNvGrpSpPr/>
          <p:nvPr/>
        </p:nvGrpSpPr>
        <p:grpSpPr>
          <a:xfrm>
            <a:off x="4932853" y="3961481"/>
            <a:ext cx="5694036" cy="795589"/>
            <a:chOff x="4177612" y="3975470"/>
            <a:chExt cx="5694036" cy="795589"/>
          </a:xfrm>
        </p:grpSpPr>
        <p:pic>
          <p:nvPicPr>
            <p:cNvPr id="56" name="Imagem 55">
              <a:extLst>
                <a:ext uri="{FF2B5EF4-FFF2-40B4-BE49-F238E27FC236}">
                  <a16:creationId xmlns:a16="http://schemas.microsoft.com/office/drawing/2014/main" id="{DD82254C-ACD5-4270-A007-9AB07C29155B}"/>
                </a:ext>
              </a:extLst>
            </p:cNvPr>
            <p:cNvPicPr>
              <a:picLocks noChangeAspect="1"/>
            </p:cNvPicPr>
            <p:nvPr/>
          </p:nvPicPr>
          <p:blipFill>
            <a:blip r:embed="rId5"/>
            <a:stretch>
              <a:fillRect/>
            </a:stretch>
          </p:blipFill>
          <p:spPr>
            <a:xfrm>
              <a:off x="4751644" y="3975470"/>
              <a:ext cx="4846936" cy="795589"/>
            </a:xfrm>
            <a:prstGeom prst="rect">
              <a:avLst/>
            </a:prstGeom>
          </p:spPr>
        </p:pic>
        <p:pic>
          <p:nvPicPr>
            <p:cNvPr id="59" name="Imagem 58">
              <a:extLst>
                <a:ext uri="{FF2B5EF4-FFF2-40B4-BE49-F238E27FC236}">
                  <a16:creationId xmlns:a16="http://schemas.microsoft.com/office/drawing/2014/main" id="{09D5F455-5992-4CB5-A9E7-1FA644A9ABE0}"/>
                </a:ext>
              </a:extLst>
            </p:cNvPr>
            <p:cNvPicPr>
              <a:picLocks noChangeAspect="1"/>
            </p:cNvPicPr>
            <p:nvPr/>
          </p:nvPicPr>
          <p:blipFill>
            <a:blip r:embed="rId5"/>
            <a:stretch>
              <a:fillRect/>
            </a:stretch>
          </p:blipFill>
          <p:spPr>
            <a:xfrm>
              <a:off x="4177612" y="4180464"/>
              <a:ext cx="5694036" cy="330406"/>
            </a:xfrm>
            <a:prstGeom prst="rect">
              <a:avLst/>
            </a:prstGeom>
          </p:spPr>
        </p:pic>
      </p:grpSp>
      <p:sp>
        <p:nvSpPr>
          <p:cNvPr id="53" name="Retângulo: Cantos Arredondados 52">
            <a:extLst>
              <a:ext uri="{FF2B5EF4-FFF2-40B4-BE49-F238E27FC236}">
                <a16:creationId xmlns:a16="http://schemas.microsoft.com/office/drawing/2014/main" id="{E309E337-FD10-4F61-9759-645252925F75}"/>
              </a:ext>
            </a:extLst>
          </p:cNvPr>
          <p:cNvSpPr/>
          <p:nvPr/>
        </p:nvSpPr>
        <p:spPr>
          <a:xfrm rot="19853990">
            <a:off x="4086559" y="3407066"/>
            <a:ext cx="2715983" cy="8227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20F586A0-7D6C-4494-B52B-EC5054D661C8}"/>
              </a:ext>
            </a:extLst>
          </p:cNvPr>
          <p:cNvSpPr/>
          <p:nvPr/>
        </p:nvSpPr>
        <p:spPr>
          <a:xfrm>
            <a:off x="5880503" y="3099207"/>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A</a:t>
            </a:r>
          </a:p>
        </p:txBody>
      </p:sp>
      <p:sp>
        <p:nvSpPr>
          <p:cNvPr id="20" name="Elipse 19">
            <a:extLst>
              <a:ext uri="{FF2B5EF4-FFF2-40B4-BE49-F238E27FC236}">
                <a16:creationId xmlns:a16="http://schemas.microsoft.com/office/drawing/2014/main" id="{FA8DA296-38AE-4C02-93DC-5A2681041ACA}"/>
              </a:ext>
            </a:extLst>
          </p:cNvPr>
          <p:cNvSpPr/>
          <p:nvPr/>
        </p:nvSpPr>
        <p:spPr>
          <a:xfrm>
            <a:off x="4296312" y="4009530"/>
            <a:ext cx="636541" cy="63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latin typeface="Arial Black" panose="020B0A04020102020204" pitchFamily="34" charset="0"/>
              </a:rPr>
              <a:t>3</a:t>
            </a:r>
          </a:p>
        </p:txBody>
      </p:sp>
      <p:cxnSp>
        <p:nvCxnSpPr>
          <p:cNvPr id="21" name="Conector de Seta Reta 20">
            <a:extLst>
              <a:ext uri="{FF2B5EF4-FFF2-40B4-BE49-F238E27FC236}">
                <a16:creationId xmlns:a16="http://schemas.microsoft.com/office/drawing/2014/main" id="{C085B31C-7BA0-44A0-9F22-3EAFE1D1800D}"/>
              </a:ext>
            </a:extLst>
          </p:cNvPr>
          <p:cNvCxnSpPr>
            <a:cxnSpLocks/>
            <a:endCxn id="14" idx="2"/>
          </p:cNvCxnSpPr>
          <p:nvPr/>
        </p:nvCxnSpPr>
        <p:spPr>
          <a:xfrm flipV="1">
            <a:off x="4761975" y="3415011"/>
            <a:ext cx="1118528" cy="77724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Conector de Seta Reta 18">
            <a:extLst>
              <a:ext uri="{FF2B5EF4-FFF2-40B4-BE49-F238E27FC236}">
                <a16:creationId xmlns:a16="http://schemas.microsoft.com/office/drawing/2014/main" id="{20EC7A36-B0B0-4EB1-94C8-2602AEE2A9A5}"/>
              </a:ext>
            </a:extLst>
          </p:cNvPr>
          <p:cNvCxnSpPr>
            <a:cxnSpLocks/>
          </p:cNvCxnSpPr>
          <p:nvPr/>
        </p:nvCxnSpPr>
        <p:spPr>
          <a:xfrm>
            <a:off x="3348661" y="4325334"/>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61" name="Agrupar 60">
            <a:extLst>
              <a:ext uri="{FF2B5EF4-FFF2-40B4-BE49-F238E27FC236}">
                <a16:creationId xmlns:a16="http://schemas.microsoft.com/office/drawing/2014/main" id="{0DC479F7-D01C-4E72-998D-E08524B9BC13}"/>
              </a:ext>
            </a:extLst>
          </p:cNvPr>
          <p:cNvGrpSpPr/>
          <p:nvPr/>
        </p:nvGrpSpPr>
        <p:grpSpPr>
          <a:xfrm>
            <a:off x="4113478" y="2955586"/>
            <a:ext cx="1053477" cy="1129073"/>
            <a:chOff x="1757225" y="2974664"/>
            <a:chExt cx="1053477" cy="1129073"/>
          </a:xfrm>
        </p:grpSpPr>
        <p:pic>
          <p:nvPicPr>
            <p:cNvPr id="62" name="Picture 2">
              <a:extLst>
                <a:ext uri="{FF2B5EF4-FFF2-40B4-BE49-F238E27FC236}">
                  <a16:creationId xmlns:a16="http://schemas.microsoft.com/office/drawing/2014/main" id="{9E05B878-4F68-4140-B145-F304352A1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661" y="2974664"/>
              <a:ext cx="1015041" cy="101504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sinal-mais – Cota Premiada">
              <a:extLst>
                <a:ext uri="{FF2B5EF4-FFF2-40B4-BE49-F238E27FC236}">
                  <a16:creationId xmlns:a16="http://schemas.microsoft.com/office/drawing/2014/main" id="{FA5FBC91-1E38-4705-B062-C4642E74475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886782">
              <a:off x="1753408" y="3674974"/>
              <a:ext cx="432580" cy="424946"/>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CaixaDeTexto 64">
            <a:extLst>
              <a:ext uri="{FF2B5EF4-FFF2-40B4-BE49-F238E27FC236}">
                <a16:creationId xmlns:a16="http://schemas.microsoft.com/office/drawing/2014/main" id="{D8BDF6C5-948A-42C3-8995-FDD0372A0FE1}"/>
              </a:ext>
            </a:extLst>
          </p:cNvPr>
          <p:cNvSpPr txBox="1"/>
          <p:nvPr/>
        </p:nvSpPr>
        <p:spPr>
          <a:xfrm>
            <a:off x="-439646" y="4192253"/>
            <a:ext cx="1999884" cy="338554"/>
          </a:xfrm>
          <a:prstGeom prst="rect">
            <a:avLst/>
          </a:prstGeom>
          <a:noFill/>
        </p:spPr>
        <p:txBody>
          <a:bodyPr wrap="square">
            <a:spAutoFit/>
          </a:bodyPr>
          <a:lstStyle/>
          <a:p>
            <a:pPr algn="ctr"/>
            <a:r>
              <a:rPr lang="pt-BR" sz="1600" dirty="0">
                <a:latin typeface="Arial Black" panose="020B0A04020102020204" pitchFamily="34" charset="0"/>
              </a:rPr>
              <a:t>MASTER</a:t>
            </a:r>
          </a:p>
        </p:txBody>
      </p:sp>
      <p:sp>
        <p:nvSpPr>
          <p:cNvPr id="68" name="CaixaDeTexto 67">
            <a:extLst>
              <a:ext uri="{FF2B5EF4-FFF2-40B4-BE49-F238E27FC236}">
                <a16:creationId xmlns:a16="http://schemas.microsoft.com/office/drawing/2014/main" id="{DB62DAF5-9DE8-4ABA-AE28-B263502EF6A4}"/>
              </a:ext>
            </a:extLst>
          </p:cNvPr>
          <p:cNvSpPr txBox="1"/>
          <p:nvPr/>
        </p:nvSpPr>
        <p:spPr>
          <a:xfrm>
            <a:off x="2968315" y="3185650"/>
            <a:ext cx="2692957" cy="338554"/>
          </a:xfrm>
          <a:prstGeom prst="rect">
            <a:avLst/>
          </a:prstGeom>
          <a:noFill/>
        </p:spPr>
        <p:txBody>
          <a:bodyPr wrap="square">
            <a:spAutoFit/>
          </a:bodyPr>
          <a:lstStyle/>
          <a:p>
            <a:pPr algn="ctr"/>
            <a:r>
              <a:rPr lang="pt-BR" sz="1600" dirty="0">
                <a:latin typeface="Arial Black" panose="020B0A04020102020204" pitchFamily="34" charset="0"/>
              </a:rPr>
              <a:t>UNIVERSOPARALELO</a:t>
            </a:r>
          </a:p>
        </p:txBody>
      </p:sp>
      <p:pic>
        <p:nvPicPr>
          <p:cNvPr id="67" name="Imagem 66">
            <a:extLst>
              <a:ext uri="{FF2B5EF4-FFF2-40B4-BE49-F238E27FC236}">
                <a16:creationId xmlns:a16="http://schemas.microsoft.com/office/drawing/2014/main" id="{AAB4A4FC-0795-47EB-94D2-419DC14106DC}"/>
              </a:ext>
            </a:extLst>
          </p:cNvPr>
          <p:cNvPicPr>
            <a:picLocks noChangeAspect="1"/>
          </p:cNvPicPr>
          <p:nvPr/>
        </p:nvPicPr>
        <p:blipFill>
          <a:blip r:embed="rId6"/>
          <a:stretch>
            <a:fillRect/>
          </a:stretch>
        </p:blipFill>
        <p:spPr>
          <a:xfrm>
            <a:off x="2598513" y="5160871"/>
            <a:ext cx="6781800" cy="1152525"/>
          </a:xfrm>
          <a:prstGeom prst="rect">
            <a:avLst/>
          </a:prstGeom>
          <a:ln>
            <a:noFill/>
          </a:ln>
          <a:effectLst>
            <a:outerShdw blurRad="292100" dist="139700" dir="2700000" algn="tl" rotWithShape="0">
              <a:srgbClr val="333333">
                <a:alpha val="65000"/>
              </a:srgbClr>
            </a:outerShdw>
          </a:effectLst>
        </p:spPr>
      </p:pic>
      <p:pic>
        <p:nvPicPr>
          <p:cNvPr id="72" name="Imagem 71">
            <a:extLst>
              <a:ext uri="{FF2B5EF4-FFF2-40B4-BE49-F238E27FC236}">
                <a16:creationId xmlns:a16="http://schemas.microsoft.com/office/drawing/2014/main" id="{CC11AC4D-1DDF-4AFB-A95A-A9FE13DF3A00}"/>
              </a:ext>
            </a:extLst>
          </p:cNvPr>
          <p:cNvPicPr>
            <a:picLocks noChangeAspect="1"/>
          </p:cNvPicPr>
          <p:nvPr/>
        </p:nvPicPr>
        <p:blipFill>
          <a:blip r:embed="rId7"/>
          <a:stretch>
            <a:fillRect/>
          </a:stretch>
        </p:blipFill>
        <p:spPr>
          <a:xfrm>
            <a:off x="2598513" y="5166128"/>
            <a:ext cx="6781800" cy="1152525"/>
          </a:xfrm>
          <a:prstGeom prst="rect">
            <a:avLst/>
          </a:prstGeom>
          <a:ln>
            <a:noFill/>
          </a:ln>
          <a:effectLst>
            <a:outerShdw blurRad="292100" dist="139700" dir="2700000" algn="tl" rotWithShape="0">
              <a:srgbClr val="333333">
                <a:alpha val="65000"/>
              </a:srgbClr>
            </a:outerShdw>
          </a:effectLst>
        </p:spPr>
      </p:pic>
      <p:pic>
        <p:nvPicPr>
          <p:cNvPr id="76" name="Imagem 75">
            <a:extLst>
              <a:ext uri="{FF2B5EF4-FFF2-40B4-BE49-F238E27FC236}">
                <a16:creationId xmlns:a16="http://schemas.microsoft.com/office/drawing/2014/main" id="{488EBD9F-125A-4F75-B47E-3A568C4C0FCC}"/>
              </a:ext>
            </a:extLst>
          </p:cNvPr>
          <p:cNvPicPr>
            <a:picLocks noChangeAspect="1"/>
          </p:cNvPicPr>
          <p:nvPr/>
        </p:nvPicPr>
        <p:blipFill>
          <a:blip r:embed="rId8"/>
          <a:stretch>
            <a:fillRect/>
          </a:stretch>
        </p:blipFill>
        <p:spPr>
          <a:xfrm>
            <a:off x="2598513" y="5160870"/>
            <a:ext cx="6781800" cy="1152525"/>
          </a:xfrm>
          <a:prstGeom prst="rect">
            <a:avLst/>
          </a:prstGeom>
          <a:ln>
            <a:noFill/>
          </a:ln>
          <a:effectLst>
            <a:outerShdw blurRad="292100" dist="139700" dir="2700000" algn="tl" rotWithShape="0">
              <a:srgbClr val="333333">
                <a:alpha val="65000"/>
              </a:srgbClr>
            </a:outerShdw>
          </a:effectLst>
        </p:spPr>
      </p:pic>
      <p:pic>
        <p:nvPicPr>
          <p:cNvPr id="78" name="Imagem 77">
            <a:extLst>
              <a:ext uri="{FF2B5EF4-FFF2-40B4-BE49-F238E27FC236}">
                <a16:creationId xmlns:a16="http://schemas.microsoft.com/office/drawing/2014/main" id="{6BE90238-3AFB-4F9B-9220-93C2A3C8F9A5}"/>
              </a:ext>
            </a:extLst>
          </p:cNvPr>
          <p:cNvPicPr>
            <a:picLocks noChangeAspect="1"/>
          </p:cNvPicPr>
          <p:nvPr/>
        </p:nvPicPr>
        <p:blipFill>
          <a:blip r:embed="rId9"/>
          <a:stretch>
            <a:fillRect/>
          </a:stretch>
        </p:blipFill>
        <p:spPr>
          <a:xfrm>
            <a:off x="2598513" y="5170119"/>
            <a:ext cx="6781800" cy="1152525"/>
          </a:xfrm>
          <a:prstGeom prst="rect">
            <a:avLst/>
          </a:prstGeom>
          <a:ln>
            <a:noFill/>
          </a:ln>
          <a:effectLst>
            <a:outerShdw blurRad="292100" dist="139700" dir="2700000" algn="tl" rotWithShape="0">
              <a:srgbClr val="333333">
                <a:alpha val="65000"/>
              </a:srgbClr>
            </a:outerShdw>
          </a:effectLst>
        </p:spPr>
      </p:pic>
      <p:cxnSp>
        <p:nvCxnSpPr>
          <p:cNvPr id="35" name="Conector de Seta Reta 34">
            <a:extLst>
              <a:ext uri="{FF2B5EF4-FFF2-40B4-BE49-F238E27FC236}">
                <a16:creationId xmlns:a16="http://schemas.microsoft.com/office/drawing/2014/main" id="{4D956369-51CC-4EE0-B1E2-ADDED02B8216}"/>
              </a:ext>
            </a:extLst>
          </p:cNvPr>
          <p:cNvCxnSpPr>
            <a:cxnSpLocks/>
          </p:cNvCxnSpPr>
          <p:nvPr/>
        </p:nvCxnSpPr>
        <p:spPr>
          <a:xfrm>
            <a:off x="6517045" y="3415011"/>
            <a:ext cx="9476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3" name="Conector de Seta Reta 82">
            <a:extLst>
              <a:ext uri="{FF2B5EF4-FFF2-40B4-BE49-F238E27FC236}">
                <a16:creationId xmlns:a16="http://schemas.microsoft.com/office/drawing/2014/main" id="{05C0B0D0-5093-44FB-8DDE-C08A229FD818}"/>
              </a:ext>
            </a:extLst>
          </p:cNvPr>
          <p:cNvCxnSpPr>
            <a:cxnSpLocks/>
          </p:cNvCxnSpPr>
          <p:nvPr/>
        </p:nvCxnSpPr>
        <p:spPr>
          <a:xfrm>
            <a:off x="9684111" y="3384032"/>
            <a:ext cx="306357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042" name="Picture 18" descr="blurry sunwater2 | Therapractic">
            <a:extLst>
              <a:ext uri="{FF2B5EF4-FFF2-40B4-BE49-F238E27FC236}">
                <a16:creationId xmlns:a16="http://schemas.microsoft.com/office/drawing/2014/main" id="{C1A29FA6-F6AA-4D66-8A6F-BB6B18C95C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591" y="2532666"/>
            <a:ext cx="8352712" cy="2305704"/>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pic>
        <p:nvPicPr>
          <p:cNvPr id="74" name="Imagem 73">
            <a:extLst>
              <a:ext uri="{FF2B5EF4-FFF2-40B4-BE49-F238E27FC236}">
                <a16:creationId xmlns:a16="http://schemas.microsoft.com/office/drawing/2014/main" id="{15030100-6D32-4442-BEB6-58DC8416CD70}"/>
              </a:ext>
            </a:extLst>
          </p:cNvPr>
          <p:cNvPicPr>
            <a:picLocks noChangeAspect="1"/>
          </p:cNvPicPr>
          <p:nvPr/>
        </p:nvPicPr>
        <p:blipFill>
          <a:blip r:embed="rId11"/>
          <a:stretch>
            <a:fillRect/>
          </a:stretch>
        </p:blipFill>
        <p:spPr>
          <a:xfrm>
            <a:off x="2593208" y="5146140"/>
            <a:ext cx="6781800" cy="1152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850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1000"/>
                                        <p:tgtEl>
                                          <p:spTgt spid="61"/>
                                        </p:tgtEl>
                                      </p:cBhvr>
                                    </p:animEffect>
                                    <p:anim calcmode="lin" valueType="num">
                                      <p:cBhvr>
                                        <p:cTn id="60" dur="1000" fill="hold"/>
                                        <p:tgtEl>
                                          <p:spTgt spid="61"/>
                                        </p:tgtEl>
                                        <p:attrNameLst>
                                          <p:attrName>ppt_x</p:attrName>
                                        </p:attrNameLst>
                                      </p:cBhvr>
                                      <p:tavLst>
                                        <p:tav tm="0">
                                          <p:val>
                                            <p:strVal val="#ppt_x"/>
                                          </p:val>
                                        </p:tav>
                                        <p:tav tm="100000">
                                          <p:val>
                                            <p:strVal val="#ppt_x"/>
                                          </p:val>
                                        </p:tav>
                                      </p:tavLst>
                                    </p:anim>
                                    <p:anim calcmode="lin" valueType="num">
                                      <p:cBhvr>
                                        <p:cTn id="6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nodeType="clickEffect">
                                  <p:stCondLst>
                                    <p:cond delay="0"/>
                                  </p:stCondLst>
                                  <p:childTnLst>
                                    <p:animEffect transition="out" filter="fade">
                                      <p:cBhvr>
                                        <p:cTn id="65" dur="1000"/>
                                        <p:tgtEl>
                                          <p:spTgt spid="54"/>
                                        </p:tgtEl>
                                      </p:cBhvr>
                                    </p:animEffect>
                                    <p:anim calcmode="lin" valueType="num">
                                      <p:cBhvr>
                                        <p:cTn id="66" dur="1000"/>
                                        <p:tgtEl>
                                          <p:spTgt spid="54"/>
                                        </p:tgtEl>
                                        <p:attrNameLst>
                                          <p:attrName>ppt_x</p:attrName>
                                        </p:attrNameLst>
                                      </p:cBhvr>
                                      <p:tavLst>
                                        <p:tav tm="0">
                                          <p:val>
                                            <p:strVal val="ppt_x"/>
                                          </p:val>
                                        </p:tav>
                                        <p:tav tm="100000">
                                          <p:val>
                                            <p:strVal val="ppt_x"/>
                                          </p:val>
                                        </p:tav>
                                      </p:tavLst>
                                    </p:anim>
                                    <p:anim calcmode="lin" valueType="num">
                                      <p:cBhvr>
                                        <p:cTn id="67" dur="1000"/>
                                        <p:tgtEl>
                                          <p:spTgt spid="54"/>
                                        </p:tgtEl>
                                        <p:attrNameLst>
                                          <p:attrName>ppt_y</p:attrName>
                                        </p:attrNameLst>
                                      </p:cBhvr>
                                      <p:tavLst>
                                        <p:tav tm="0">
                                          <p:val>
                                            <p:strVal val="ppt_y"/>
                                          </p:val>
                                        </p:tav>
                                        <p:tav tm="100000">
                                          <p:val>
                                            <p:strVal val="ppt_y+.1"/>
                                          </p:val>
                                        </p:tav>
                                      </p:tavLst>
                                    </p:anim>
                                    <p:set>
                                      <p:cBhvr>
                                        <p:cTn id="68" dur="1" fill="hold">
                                          <p:stCondLst>
                                            <p:cond delay="999"/>
                                          </p:stCondLst>
                                        </p:cTn>
                                        <p:tgtEl>
                                          <p:spTgt spid="54"/>
                                        </p:tgtEl>
                                        <p:attrNameLst>
                                          <p:attrName>style.visibility</p:attrName>
                                        </p:attrNameLst>
                                      </p:cBhvr>
                                      <p:to>
                                        <p:strVal val="hidden"/>
                                      </p:to>
                                    </p:set>
                                  </p:childTnLst>
                                </p:cTn>
                              </p:par>
                              <p:par>
                                <p:cTn id="69" presetID="42" presetClass="exit" presetSubtype="0" fill="hold" nodeType="withEffect">
                                  <p:stCondLst>
                                    <p:cond delay="0"/>
                                  </p:stCondLst>
                                  <p:childTnLst>
                                    <p:animEffect transition="out" filter="fade">
                                      <p:cBhvr>
                                        <p:cTn id="70" dur="1000"/>
                                        <p:tgtEl>
                                          <p:spTgt spid="61"/>
                                        </p:tgtEl>
                                      </p:cBhvr>
                                    </p:animEffect>
                                    <p:anim calcmode="lin" valueType="num">
                                      <p:cBhvr>
                                        <p:cTn id="71" dur="1000"/>
                                        <p:tgtEl>
                                          <p:spTgt spid="61"/>
                                        </p:tgtEl>
                                        <p:attrNameLst>
                                          <p:attrName>ppt_x</p:attrName>
                                        </p:attrNameLst>
                                      </p:cBhvr>
                                      <p:tavLst>
                                        <p:tav tm="0">
                                          <p:val>
                                            <p:strVal val="ppt_x"/>
                                          </p:val>
                                        </p:tav>
                                        <p:tav tm="100000">
                                          <p:val>
                                            <p:strVal val="ppt_x"/>
                                          </p:val>
                                        </p:tav>
                                      </p:tavLst>
                                    </p:anim>
                                    <p:anim calcmode="lin" valueType="num">
                                      <p:cBhvr>
                                        <p:cTn id="72" dur="1000"/>
                                        <p:tgtEl>
                                          <p:spTgt spid="61"/>
                                        </p:tgtEl>
                                        <p:attrNameLst>
                                          <p:attrName>ppt_y</p:attrName>
                                        </p:attrNameLst>
                                      </p:cBhvr>
                                      <p:tavLst>
                                        <p:tav tm="0">
                                          <p:val>
                                            <p:strVal val="ppt_y"/>
                                          </p:val>
                                        </p:tav>
                                        <p:tav tm="100000">
                                          <p:val>
                                            <p:strVal val="ppt_y+.1"/>
                                          </p:val>
                                        </p:tav>
                                      </p:tavLst>
                                    </p:anim>
                                    <p:set>
                                      <p:cBhvr>
                                        <p:cTn id="73" dur="1" fill="hold">
                                          <p:stCondLst>
                                            <p:cond delay="999"/>
                                          </p:stCondLst>
                                        </p:cTn>
                                        <p:tgtEl>
                                          <p:spTgt spid="6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randombar(horizontal)">
                                      <p:cBhvr>
                                        <p:cTn id="78" dur="500"/>
                                        <p:tgtEl>
                                          <p:spTgt spid="5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down)">
                                      <p:cBhvr>
                                        <p:cTn id="83" dur="500"/>
                                        <p:tgtEl>
                                          <p:spTgt spid="6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p:cTn id="88" dur="500" fill="hold"/>
                                        <p:tgtEl>
                                          <p:spTgt spid="67"/>
                                        </p:tgtEl>
                                        <p:attrNameLst>
                                          <p:attrName>ppt_w</p:attrName>
                                        </p:attrNameLst>
                                      </p:cBhvr>
                                      <p:tavLst>
                                        <p:tav tm="0">
                                          <p:val>
                                            <p:fltVal val="0"/>
                                          </p:val>
                                        </p:tav>
                                        <p:tav tm="100000">
                                          <p:val>
                                            <p:strVal val="#ppt_w"/>
                                          </p:val>
                                        </p:tav>
                                      </p:tavLst>
                                    </p:anim>
                                    <p:anim calcmode="lin" valueType="num">
                                      <p:cBhvr>
                                        <p:cTn id="89" dur="500" fill="hold"/>
                                        <p:tgtEl>
                                          <p:spTgt spid="67"/>
                                        </p:tgtEl>
                                        <p:attrNameLst>
                                          <p:attrName>ppt_h</p:attrName>
                                        </p:attrNameLst>
                                      </p:cBhvr>
                                      <p:tavLst>
                                        <p:tav tm="0">
                                          <p:val>
                                            <p:fltVal val="0"/>
                                          </p:val>
                                        </p:tav>
                                        <p:tav tm="100000">
                                          <p:val>
                                            <p:strVal val="#ppt_h"/>
                                          </p:val>
                                        </p:tav>
                                      </p:tavLst>
                                    </p:anim>
                                    <p:animEffect transition="in" filter="fade">
                                      <p:cBhvr>
                                        <p:cTn id="90" dur="500"/>
                                        <p:tgtEl>
                                          <p:spTgt spid="6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500"/>
                                        <p:tgtEl>
                                          <p:spTgt spid="2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left)">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down)">
                                      <p:cBhvr>
                                        <p:cTn id="103" dur="500"/>
                                        <p:tgtEl>
                                          <p:spTgt spid="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wipe(down)">
                                      <p:cBhvr>
                                        <p:cTn id="108" dur="500"/>
                                        <p:tgtEl>
                                          <p:spTgt spid="6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53"/>
                                        </p:tgtEl>
                                      </p:cBhvr>
                                    </p:animEffect>
                                    <p:set>
                                      <p:cBhvr>
                                        <p:cTn id="113" dur="1" fill="hold">
                                          <p:stCondLst>
                                            <p:cond delay="499"/>
                                          </p:stCondLst>
                                        </p:cTn>
                                        <p:tgtEl>
                                          <p:spTgt spid="5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left)">
                                      <p:cBhvr>
                                        <p:cTn id="118" dur="500"/>
                                        <p:tgtEl>
                                          <p:spTgt spid="35"/>
                                        </p:tgtEl>
                                      </p:cBhvr>
                                    </p:animEffect>
                                  </p:childTnLst>
                                </p:cTn>
                              </p:par>
                            </p:childTnLst>
                          </p:cTn>
                        </p:par>
                        <p:par>
                          <p:cTn id="119" fill="hold">
                            <p:stCondLst>
                              <p:cond delay="500"/>
                            </p:stCondLst>
                            <p:childTnLst>
                              <p:par>
                                <p:cTn id="120" presetID="22" presetClass="entr" presetSubtype="8" fill="hold" grpId="0"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wipe(left)">
                                      <p:cBhvr>
                                        <p:cTn id="122" dur="500"/>
                                        <p:tgtEl>
                                          <p:spTgt spid="34"/>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left)">
                                      <p:cBhvr>
                                        <p:cTn id="126" dur="500"/>
                                        <p:tgtEl>
                                          <p:spTgt spid="36"/>
                                        </p:tgtEl>
                                      </p:cBhvr>
                                    </p:animEffect>
                                  </p:childTnLst>
                                </p:cTn>
                              </p:par>
                            </p:childTnLst>
                          </p:cTn>
                        </p:par>
                        <p:par>
                          <p:cTn id="127" fill="hold">
                            <p:stCondLst>
                              <p:cond delay="1500"/>
                            </p:stCondLst>
                            <p:childTnLst>
                              <p:par>
                                <p:cTn id="128" presetID="22" presetClass="entr" presetSubtype="8" fill="hold" grpId="0" nodeType="after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left)">
                                      <p:cBhvr>
                                        <p:cTn id="130" dur="500"/>
                                        <p:tgtEl>
                                          <p:spTgt spid="37"/>
                                        </p:tgtEl>
                                      </p:cBhvr>
                                    </p:animEffect>
                                  </p:childTnLst>
                                </p:cTn>
                              </p:par>
                            </p:childTnLst>
                          </p:cTn>
                        </p:par>
                      </p:childTnLst>
                    </p:cTn>
                  </p:par>
                  <p:par>
                    <p:cTn id="131" fill="hold">
                      <p:stCondLst>
                        <p:cond delay="indefinite"/>
                      </p:stCondLst>
                      <p:childTnLst>
                        <p:par>
                          <p:cTn id="132" fill="hold">
                            <p:stCondLst>
                              <p:cond delay="0"/>
                            </p:stCondLst>
                            <p:childTnLst>
                              <p:par>
                                <p:cTn id="133" presetID="53" presetClass="entr" presetSubtype="16" fill="hold" nodeType="clickEffect">
                                  <p:stCondLst>
                                    <p:cond delay="0"/>
                                  </p:stCondLst>
                                  <p:childTnLst>
                                    <p:set>
                                      <p:cBhvr>
                                        <p:cTn id="134" dur="1" fill="hold">
                                          <p:stCondLst>
                                            <p:cond delay="0"/>
                                          </p:stCondLst>
                                        </p:cTn>
                                        <p:tgtEl>
                                          <p:spTgt spid="72"/>
                                        </p:tgtEl>
                                        <p:attrNameLst>
                                          <p:attrName>style.visibility</p:attrName>
                                        </p:attrNameLst>
                                      </p:cBhvr>
                                      <p:to>
                                        <p:strVal val="visible"/>
                                      </p:to>
                                    </p:set>
                                    <p:anim calcmode="lin" valueType="num">
                                      <p:cBhvr>
                                        <p:cTn id="135" dur="500" fill="hold"/>
                                        <p:tgtEl>
                                          <p:spTgt spid="72"/>
                                        </p:tgtEl>
                                        <p:attrNameLst>
                                          <p:attrName>ppt_w</p:attrName>
                                        </p:attrNameLst>
                                      </p:cBhvr>
                                      <p:tavLst>
                                        <p:tav tm="0">
                                          <p:val>
                                            <p:fltVal val="0"/>
                                          </p:val>
                                        </p:tav>
                                        <p:tav tm="100000">
                                          <p:val>
                                            <p:strVal val="#ppt_w"/>
                                          </p:val>
                                        </p:tav>
                                      </p:tavLst>
                                    </p:anim>
                                    <p:anim calcmode="lin" valueType="num">
                                      <p:cBhvr>
                                        <p:cTn id="136" dur="500" fill="hold"/>
                                        <p:tgtEl>
                                          <p:spTgt spid="72"/>
                                        </p:tgtEl>
                                        <p:attrNameLst>
                                          <p:attrName>ppt_h</p:attrName>
                                        </p:attrNameLst>
                                      </p:cBhvr>
                                      <p:tavLst>
                                        <p:tav tm="0">
                                          <p:val>
                                            <p:fltVal val="0"/>
                                          </p:val>
                                        </p:tav>
                                        <p:tav tm="100000">
                                          <p:val>
                                            <p:strVal val="#ppt_h"/>
                                          </p:val>
                                        </p:tav>
                                      </p:tavLst>
                                    </p:anim>
                                    <p:animEffect transition="in" filter="fade">
                                      <p:cBhvr>
                                        <p:cTn id="137" dur="500"/>
                                        <p:tgtEl>
                                          <p:spTgt spid="7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xit" presetSubtype="8" fill="hold" nodeType="clickEffect">
                                  <p:stCondLst>
                                    <p:cond delay="0"/>
                                  </p:stCondLst>
                                  <p:childTnLst>
                                    <p:animEffect transition="out" filter="wipe(left)">
                                      <p:cBhvr>
                                        <p:cTn id="141" dur="2000"/>
                                        <p:tgtEl>
                                          <p:spTgt spid="57"/>
                                        </p:tgtEl>
                                      </p:cBhvr>
                                    </p:animEffect>
                                    <p:set>
                                      <p:cBhvr>
                                        <p:cTn id="142" dur="1" fill="hold">
                                          <p:stCondLst>
                                            <p:cond delay="1999"/>
                                          </p:stCondLst>
                                        </p:cTn>
                                        <p:tgtEl>
                                          <p:spTgt spid="57"/>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wipe(left)">
                                      <p:cBhvr>
                                        <p:cTn id="147" dur="500"/>
                                        <p:tgtEl>
                                          <p:spTgt spid="46"/>
                                        </p:tgtEl>
                                      </p:cBhvr>
                                    </p:animEffect>
                                  </p:childTnLst>
                                </p:cTn>
                              </p:par>
                            </p:childTnLst>
                          </p:cTn>
                        </p:par>
                        <p:par>
                          <p:cTn id="148" fill="hold">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wipe(left)">
                                      <p:cBhvr>
                                        <p:cTn id="151" dur="500"/>
                                        <p:tgtEl>
                                          <p:spTgt spid="4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1" fill="hold"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up)">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nodeType="clickEffect">
                                  <p:stCondLst>
                                    <p:cond delay="0"/>
                                  </p:stCondLst>
                                  <p:childTnLst>
                                    <p:set>
                                      <p:cBhvr>
                                        <p:cTn id="160" dur="1" fill="hold">
                                          <p:stCondLst>
                                            <p:cond delay="0"/>
                                          </p:stCondLst>
                                        </p:cTn>
                                        <p:tgtEl>
                                          <p:spTgt spid="76"/>
                                        </p:tgtEl>
                                        <p:attrNameLst>
                                          <p:attrName>style.visibility</p:attrName>
                                        </p:attrNameLst>
                                      </p:cBhvr>
                                      <p:to>
                                        <p:strVal val="visible"/>
                                      </p:to>
                                    </p:set>
                                    <p:anim calcmode="lin" valueType="num">
                                      <p:cBhvr>
                                        <p:cTn id="161" dur="500" fill="hold"/>
                                        <p:tgtEl>
                                          <p:spTgt spid="76"/>
                                        </p:tgtEl>
                                        <p:attrNameLst>
                                          <p:attrName>ppt_w</p:attrName>
                                        </p:attrNameLst>
                                      </p:cBhvr>
                                      <p:tavLst>
                                        <p:tav tm="0">
                                          <p:val>
                                            <p:fltVal val="0"/>
                                          </p:val>
                                        </p:tav>
                                        <p:tav tm="100000">
                                          <p:val>
                                            <p:strVal val="#ppt_w"/>
                                          </p:val>
                                        </p:tav>
                                      </p:tavLst>
                                    </p:anim>
                                    <p:anim calcmode="lin" valueType="num">
                                      <p:cBhvr>
                                        <p:cTn id="162" dur="500" fill="hold"/>
                                        <p:tgtEl>
                                          <p:spTgt spid="76"/>
                                        </p:tgtEl>
                                        <p:attrNameLst>
                                          <p:attrName>ppt_h</p:attrName>
                                        </p:attrNameLst>
                                      </p:cBhvr>
                                      <p:tavLst>
                                        <p:tav tm="0">
                                          <p:val>
                                            <p:fltVal val="0"/>
                                          </p:val>
                                        </p:tav>
                                        <p:tav tm="100000">
                                          <p:val>
                                            <p:strVal val="#ppt_h"/>
                                          </p:val>
                                        </p:tav>
                                      </p:tavLst>
                                    </p:anim>
                                    <p:animEffect transition="in" filter="fade">
                                      <p:cBhvr>
                                        <p:cTn id="163" dur="500"/>
                                        <p:tgtEl>
                                          <p:spTgt spid="7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ipe(left)">
                                      <p:cBhvr>
                                        <p:cTn id="168" dur="500"/>
                                        <p:tgtEl>
                                          <p:spTgt spid="44"/>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83"/>
                                        </p:tgtEl>
                                        <p:attrNameLst>
                                          <p:attrName>style.visibility</p:attrName>
                                        </p:attrNameLst>
                                      </p:cBhvr>
                                      <p:to>
                                        <p:strVal val="visible"/>
                                      </p:to>
                                    </p:set>
                                    <p:animEffect transition="in" filter="wipe(left)">
                                      <p:cBhvr>
                                        <p:cTn id="173" dur="500"/>
                                        <p:tgtEl>
                                          <p:spTgt spid="8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xit" presetSubtype="2" fill="hold" nodeType="clickEffect">
                                  <p:stCondLst>
                                    <p:cond delay="0"/>
                                  </p:stCondLst>
                                  <p:childTnLst>
                                    <p:animEffect transition="out" filter="wipe(right)">
                                      <p:cBhvr>
                                        <p:cTn id="177" dur="500"/>
                                        <p:tgtEl>
                                          <p:spTgt spid="83"/>
                                        </p:tgtEl>
                                      </p:cBhvr>
                                    </p:animEffect>
                                    <p:set>
                                      <p:cBhvr>
                                        <p:cTn id="178" dur="1" fill="hold">
                                          <p:stCondLst>
                                            <p:cond delay="499"/>
                                          </p:stCondLst>
                                        </p:cTn>
                                        <p:tgtEl>
                                          <p:spTgt spid="83"/>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53" presetClass="entr" presetSubtype="16" fill="hold" nodeType="clickEffect">
                                  <p:stCondLst>
                                    <p:cond delay="0"/>
                                  </p:stCondLst>
                                  <p:childTnLst>
                                    <p:set>
                                      <p:cBhvr>
                                        <p:cTn id="182" dur="1" fill="hold">
                                          <p:stCondLst>
                                            <p:cond delay="0"/>
                                          </p:stCondLst>
                                        </p:cTn>
                                        <p:tgtEl>
                                          <p:spTgt spid="78"/>
                                        </p:tgtEl>
                                        <p:attrNameLst>
                                          <p:attrName>style.visibility</p:attrName>
                                        </p:attrNameLst>
                                      </p:cBhvr>
                                      <p:to>
                                        <p:strVal val="visible"/>
                                      </p:to>
                                    </p:set>
                                    <p:anim calcmode="lin" valueType="num">
                                      <p:cBhvr>
                                        <p:cTn id="183" dur="500" fill="hold"/>
                                        <p:tgtEl>
                                          <p:spTgt spid="78"/>
                                        </p:tgtEl>
                                        <p:attrNameLst>
                                          <p:attrName>ppt_w</p:attrName>
                                        </p:attrNameLst>
                                      </p:cBhvr>
                                      <p:tavLst>
                                        <p:tav tm="0">
                                          <p:val>
                                            <p:fltVal val="0"/>
                                          </p:val>
                                        </p:tav>
                                        <p:tav tm="100000">
                                          <p:val>
                                            <p:strVal val="#ppt_w"/>
                                          </p:val>
                                        </p:tav>
                                      </p:tavLst>
                                    </p:anim>
                                    <p:anim calcmode="lin" valueType="num">
                                      <p:cBhvr>
                                        <p:cTn id="184" dur="500" fill="hold"/>
                                        <p:tgtEl>
                                          <p:spTgt spid="78"/>
                                        </p:tgtEl>
                                        <p:attrNameLst>
                                          <p:attrName>ppt_h</p:attrName>
                                        </p:attrNameLst>
                                      </p:cBhvr>
                                      <p:tavLst>
                                        <p:tav tm="0">
                                          <p:val>
                                            <p:fltVal val="0"/>
                                          </p:val>
                                        </p:tav>
                                        <p:tav tm="100000">
                                          <p:val>
                                            <p:strVal val="#ppt_h"/>
                                          </p:val>
                                        </p:tav>
                                      </p:tavLst>
                                    </p:anim>
                                    <p:animEffect transition="in" filter="fade">
                                      <p:cBhvr>
                                        <p:cTn id="185" dur="500"/>
                                        <p:tgtEl>
                                          <p:spTgt spid="7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1042"/>
                                        </p:tgtEl>
                                        <p:attrNameLst>
                                          <p:attrName>style.visibility</p:attrName>
                                        </p:attrNameLst>
                                      </p:cBhvr>
                                      <p:to>
                                        <p:strVal val="visible"/>
                                      </p:to>
                                    </p:set>
                                    <p:animEffect transition="in" filter="fade">
                                      <p:cBhvr>
                                        <p:cTn id="190" dur="500"/>
                                        <p:tgtEl>
                                          <p:spTgt spid="1042"/>
                                        </p:tgtEl>
                                      </p:cBhvr>
                                    </p:animEffect>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nodeType="clickEffect">
                                  <p:stCondLst>
                                    <p:cond delay="0"/>
                                  </p:stCondLst>
                                  <p:childTnLst>
                                    <p:set>
                                      <p:cBhvr>
                                        <p:cTn id="194" dur="1" fill="hold">
                                          <p:stCondLst>
                                            <p:cond delay="0"/>
                                          </p:stCondLst>
                                        </p:cTn>
                                        <p:tgtEl>
                                          <p:spTgt spid="74"/>
                                        </p:tgtEl>
                                        <p:attrNameLst>
                                          <p:attrName>style.visibility</p:attrName>
                                        </p:attrNameLst>
                                      </p:cBhvr>
                                      <p:to>
                                        <p:strVal val="visible"/>
                                      </p:to>
                                    </p:set>
                                    <p:anim calcmode="lin" valueType="num">
                                      <p:cBhvr>
                                        <p:cTn id="195" dur="500" fill="hold"/>
                                        <p:tgtEl>
                                          <p:spTgt spid="74"/>
                                        </p:tgtEl>
                                        <p:attrNameLst>
                                          <p:attrName>ppt_w</p:attrName>
                                        </p:attrNameLst>
                                      </p:cBhvr>
                                      <p:tavLst>
                                        <p:tav tm="0">
                                          <p:val>
                                            <p:fltVal val="0"/>
                                          </p:val>
                                        </p:tav>
                                        <p:tav tm="100000">
                                          <p:val>
                                            <p:strVal val="#ppt_w"/>
                                          </p:val>
                                        </p:tav>
                                      </p:tavLst>
                                    </p:anim>
                                    <p:anim calcmode="lin" valueType="num">
                                      <p:cBhvr>
                                        <p:cTn id="196" dur="500" fill="hold"/>
                                        <p:tgtEl>
                                          <p:spTgt spid="74"/>
                                        </p:tgtEl>
                                        <p:attrNameLst>
                                          <p:attrName>ppt_h</p:attrName>
                                        </p:attrNameLst>
                                      </p:cBhvr>
                                      <p:tavLst>
                                        <p:tav tm="0">
                                          <p:val>
                                            <p:fltVal val="0"/>
                                          </p:val>
                                        </p:tav>
                                        <p:tav tm="100000">
                                          <p:val>
                                            <p:strVal val="#ppt_h"/>
                                          </p:val>
                                        </p:tav>
                                      </p:tavLst>
                                    </p:anim>
                                    <p:animEffect transition="in" filter="fade">
                                      <p:cBhvr>
                                        <p:cTn id="19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8" grpId="0" animBg="1"/>
      <p:bldP spid="31" grpId="0" animBg="1"/>
      <p:bldP spid="34" grpId="0" animBg="1"/>
      <p:bldP spid="37" grpId="0" animBg="1"/>
      <p:bldP spid="40" grpId="0" animBg="1"/>
      <p:bldP spid="43" grpId="0" animBg="1"/>
      <p:bldP spid="53" grpId="0" animBg="1"/>
      <p:bldP spid="53" grpId="1" animBg="1"/>
      <p:bldP spid="14" grpId="0" animBg="1"/>
      <p:bldP spid="20" grpId="0" animBg="1"/>
      <p:bldP spid="65" grpId="0"/>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Conflitos</a:t>
            </a:r>
          </a:p>
        </p:txBody>
      </p:sp>
      <p:pic>
        <p:nvPicPr>
          <p:cNvPr id="9" name="Espaço Reservado para Conteúdo 8" descr="Funcionária de escritório com preenchimento sólido">
            <a:extLst>
              <a:ext uri="{FF2B5EF4-FFF2-40B4-BE49-F238E27FC236}">
                <a16:creationId xmlns:a16="http://schemas.microsoft.com/office/drawing/2014/main" id="{04580ACD-A8EB-47B9-B783-CD50C24104E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6323" y="4817636"/>
            <a:ext cx="2509917" cy="2509917"/>
          </a:xfrm>
        </p:spPr>
      </p:pic>
      <p:pic>
        <p:nvPicPr>
          <p:cNvPr id="5" name="Imagem 4">
            <a:extLst>
              <a:ext uri="{FF2B5EF4-FFF2-40B4-BE49-F238E27FC236}">
                <a16:creationId xmlns:a16="http://schemas.microsoft.com/office/drawing/2014/main" id="{4B3998F0-E60C-4DDB-B9BE-317FAFD53AA7}"/>
              </a:ext>
            </a:extLst>
          </p:cNvPr>
          <p:cNvPicPr>
            <a:picLocks noChangeAspect="1"/>
          </p:cNvPicPr>
          <p:nvPr/>
        </p:nvPicPr>
        <p:blipFill>
          <a:blip r:embed="rId5"/>
          <a:stretch>
            <a:fillRect/>
          </a:stretch>
        </p:blipFill>
        <p:spPr>
          <a:xfrm>
            <a:off x="-11243408" y="640542"/>
            <a:ext cx="10498015" cy="3572374"/>
          </a:xfrm>
          <a:prstGeom prst="rect">
            <a:avLst/>
          </a:prstGeom>
        </p:spPr>
      </p:pic>
      <p:pic>
        <p:nvPicPr>
          <p:cNvPr id="7" name="Imagem 6">
            <a:extLst>
              <a:ext uri="{FF2B5EF4-FFF2-40B4-BE49-F238E27FC236}">
                <a16:creationId xmlns:a16="http://schemas.microsoft.com/office/drawing/2014/main" id="{E0AA893B-1598-48FA-9181-A6B4467B230F}"/>
              </a:ext>
            </a:extLst>
          </p:cNvPr>
          <p:cNvPicPr>
            <a:picLocks noChangeAspect="1"/>
          </p:cNvPicPr>
          <p:nvPr/>
        </p:nvPicPr>
        <p:blipFill>
          <a:blip r:embed="rId6"/>
          <a:stretch>
            <a:fillRect/>
          </a:stretch>
        </p:blipFill>
        <p:spPr>
          <a:xfrm>
            <a:off x="12377966" y="564342"/>
            <a:ext cx="11679280" cy="5792008"/>
          </a:xfrm>
          <a:prstGeom prst="rect">
            <a:avLst/>
          </a:prstGeom>
        </p:spPr>
      </p:pic>
      <p:sp>
        <p:nvSpPr>
          <p:cNvPr id="4" name="Espaço Reservado para Número de Slide 3">
            <a:extLst>
              <a:ext uri="{FF2B5EF4-FFF2-40B4-BE49-F238E27FC236}">
                <a16:creationId xmlns:a16="http://schemas.microsoft.com/office/drawing/2014/main" id="{640245A7-4E92-43EF-93D1-54F0DBA517C7}"/>
              </a:ext>
            </a:extLst>
          </p:cNvPr>
          <p:cNvSpPr>
            <a:spLocks noGrp="1"/>
          </p:cNvSpPr>
          <p:nvPr>
            <p:ph type="sldNum" sz="quarter" idx="12"/>
          </p:nvPr>
        </p:nvSpPr>
        <p:spPr/>
        <p:txBody>
          <a:bodyPr/>
          <a:lstStyle/>
          <a:p>
            <a:fld id="{37858B10-61B1-48D3-B195-961363B495B0}" type="slidenum">
              <a:rPr lang="pt-BR" smtClean="0"/>
              <a:t>22</a:t>
            </a:fld>
            <a:endParaRPr lang="pt-BR"/>
          </a:p>
        </p:txBody>
      </p:sp>
      <p:pic>
        <p:nvPicPr>
          <p:cNvPr id="8" name="Imagem 7">
            <a:extLst>
              <a:ext uri="{FF2B5EF4-FFF2-40B4-BE49-F238E27FC236}">
                <a16:creationId xmlns:a16="http://schemas.microsoft.com/office/drawing/2014/main" id="{0D916B34-299A-4E60-8BFD-9B2DAEF0FEFD}"/>
              </a:ext>
            </a:extLst>
          </p:cNvPr>
          <p:cNvPicPr>
            <a:picLocks noChangeAspect="1"/>
          </p:cNvPicPr>
          <p:nvPr/>
        </p:nvPicPr>
        <p:blipFill rotWithShape="1">
          <a:blip r:embed="rId7"/>
          <a:srcRect l="1404" t="5038" r="26691" b="51957"/>
          <a:stretch/>
        </p:blipFill>
        <p:spPr>
          <a:xfrm>
            <a:off x="1712685" y="2343416"/>
            <a:ext cx="8766629" cy="2949243"/>
          </a:xfrm>
          <a:prstGeom prst="rect">
            <a:avLst/>
          </a:prstGeom>
          <a:ln>
            <a:noFill/>
          </a:ln>
          <a:effectLst>
            <a:outerShdw blurRad="292100" dist="139700" dir="2700000" algn="tl" rotWithShape="0">
              <a:srgbClr val="333333">
                <a:alpha val="65000"/>
              </a:srgbClr>
            </a:outerShdw>
          </a:effectLst>
        </p:spPr>
      </p:pic>
      <p:pic>
        <p:nvPicPr>
          <p:cNvPr id="11" name="Gráfico 10" descr="Funcionário de escritório com preenchimento sólido">
            <a:extLst>
              <a:ext uri="{FF2B5EF4-FFF2-40B4-BE49-F238E27FC236}">
                <a16:creationId xmlns:a16="http://schemas.microsoft.com/office/drawing/2014/main" id="{AB41AA17-8D2E-4A66-88DB-0CBF58672F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21833" y="4725149"/>
            <a:ext cx="2509917" cy="2509917"/>
          </a:xfrm>
          <a:prstGeom prst="rect">
            <a:avLst/>
          </a:prstGeom>
        </p:spPr>
      </p:pic>
      <p:pic>
        <p:nvPicPr>
          <p:cNvPr id="13" name="Imagem 12">
            <a:extLst>
              <a:ext uri="{FF2B5EF4-FFF2-40B4-BE49-F238E27FC236}">
                <a16:creationId xmlns:a16="http://schemas.microsoft.com/office/drawing/2014/main" id="{112899F1-B0B4-47D9-A52D-442A702D98E3}"/>
              </a:ext>
            </a:extLst>
          </p:cNvPr>
          <p:cNvPicPr>
            <a:picLocks noChangeAspect="1"/>
          </p:cNvPicPr>
          <p:nvPr/>
        </p:nvPicPr>
        <p:blipFill>
          <a:blip r:embed="rId10"/>
          <a:stretch>
            <a:fillRect/>
          </a:stretch>
        </p:blipFill>
        <p:spPr>
          <a:xfrm>
            <a:off x="888021" y="1282700"/>
            <a:ext cx="5106822" cy="5660967"/>
          </a:xfrm>
          <a:prstGeom prst="rect">
            <a:avLst/>
          </a:prstGeom>
          <a:ln>
            <a:noFill/>
          </a:ln>
          <a:effectLst>
            <a:outerShdw blurRad="292100" dist="139700" dir="2700000" algn="tl" rotWithShape="0">
              <a:srgbClr val="333333">
                <a:alpha val="65000"/>
              </a:srgbClr>
            </a:outerShdw>
          </a:effectLst>
        </p:spPr>
      </p:pic>
      <p:pic>
        <p:nvPicPr>
          <p:cNvPr id="15" name="Imagem 14">
            <a:extLst>
              <a:ext uri="{FF2B5EF4-FFF2-40B4-BE49-F238E27FC236}">
                <a16:creationId xmlns:a16="http://schemas.microsoft.com/office/drawing/2014/main" id="{866C85A5-9E55-43F9-8B20-2CC0F9EA55DF}"/>
              </a:ext>
            </a:extLst>
          </p:cNvPr>
          <p:cNvPicPr>
            <a:picLocks noChangeAspect="1"/>
          </p:cNvPicPr>
          <p:nvPr/>
        </p:nvPicPr>
        <p:blipFill>
          <a:blip r:embed="rId11"/>
          <a:stretch>
            <a:fillRect/>
          </a:stretch>
        </p:blipFill>
        <p:spPr>
          <a:xfrm>
            <a:off x="6466387" y="1309732"/>
            <a:ext cx="5425144" cy="5792008"/>
          </a:xfrm>
          <a:prstGeom prst="rect">
            <a:avLst/>
          </a:prstGeom>
          <a:ln>
            <a:noFill/>
          </a:ln>
          <a:effectLst>
            <a:outerShdw blurRad="292100" dist="139700" dir="2700000" algn="tl" rotWithShape="0">
              <a:srgbClr val="333333">
                <a:alpha val="65000"/>
              </a:srgbClr>
            </a:outerShdw>
          </a:effectLst>
        </p:spPr>
      </p:pic>
      <p:pic>
        <p:nvPicPr>
          <p:cNvPr id="20" name="Imagem 19">
            <a:extLst>
              <a:ext uri="{FF2B5EF4-FFF2-40B4-BE49-F238E27FC236}">
                <a16:creationId xmlns:a16="http://schemas.microsoft.com/office/drawing/2014/main" id="{39C63C0D-1B6A-4FC0-A023-FBAD5F04CBF3}"/>
              </a:ext>
            </a:extLst>
          </p:cNvPr>
          <p:cNvPicPr>
            <a:picLocks noChangeAspect="1"/>
          </p:cNvPicPr>
          <p:nvPr/>
        </p:nvPicPr>
        <p:blipFill>
          <a:blip r:embed="rId12"/>
          <a:stretch>
            <a:fillRect/>
          </a:stretch>
        </p:blipFill>
        <p:spPr>
          <a:xfrm>
            <a:off x="6481278" y="1316912"/>
            <a:ext cx="5424438" cy="5792008"/>
          </a:xfrm>
          <a:prstGeom prst="rect">
            <a:avLst/>
          </a:prstGeom>
          <a:ln>
            <a:noFill/>
          </a:ln>
          <a:effectLst>
            <a:outerShdw blurRad="292100" dist="139700" dir="2700000" algn="tl" rotWithShape="0">
              <a:srgbClr val="333333">
                <a:alpha val="65000"/>
              </a:srgbClr>
            </a:outerShdw>
          </a:effectLst>
        </p:spPr>
      </p:pic>
      <p:pic>
        <p:nvPicPr>
          <p:cNvPr id="22" name="Imagem 21">
            <a:extLst>
              <a:ext uri="{FF2B5EF4-FFF2-40B4-BE49-F238E27FC236}">
                <a16:creationId xmlns:a16="http://schemas.microsoft.com/office/drawing/2014/main" id="{205A6E14-4931-4285-8BD1-C0EE09F9A92C}"/>
              </a:ext>
            </a:extLst>
          </p:cNvPr>
          <p:cNvPicPr>
            <a:picLocks noChangeAspect="1"/>
          </p:cNvPicPr>
          <p:nvPr/>
        </p:nvPicPr>
        <p:blipFill>
          <a:blip r:embed="rId13"/>
          <a:stretch>
            <a:fillRect/>
          </a:stretch>
        </p:blipFill>
        <p:spPr>
          <a:xfrm>
            <a:off x="6471584" y="1309732"/>
            <a:ext cx="5414750" cy="5792008"/>
          </a:xfrm>
          <a:prstGeom prst="rect">
            <a:avLst/>
          </a:prstGeom>
          <a:ln>
            <a:noFill/>
          </a:ln>
          <a:effectLst>
            <a:outerShdw blurRad="292100" dist="139700" dir="2700000" algn="tl" rotWithShape="0">
              <a:srgbClr val="333333">
                <a:alpha val="65000"/>
              </a:srgbClr>
            </a:outerShdw>
          </a:effectLst>
        </p:spPr>
      </p:pic>
      <p:pic>
        <p:nvPicPr>
          <p:cNvPr id="24" name="Imagem 23">
            <a:extLst>
              <a:ext uri="{FF2B5EF4-FFF2-40B4-BE49-F238E27FC236}">
                <a16:creationId xmlns:a16="http://schemas.microsoft.com/office/drawing/2014/main" id="{BF94B1E3-B524-4EC0-AB74-A0D080C8ABA1}"/>
              </a:ext>
            </a:extLst>
          </p:cNvPr>
          <p:cNvPicPr>
            <a:picLocks noChangeAspect="1"/>
          </p:cNvPicPr>
          <p:nvPr/>
        </p:nvPicPr>
        <p:blipFill>
          <a:blip r:embed="rId14"/>
          <a:stretch>
            <a:fillRect/>
          </a:stretch>
        </p:blipFill>
        <p:spPr>
          <a:xfrm>
            <a:off x="6452201" y="1282700"/>
            <a:ext cx="5416957" cy="5819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02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Conflitos</a:t>
            </a:r>
          </a:p>
        </p:txBody>
      </p:sp>
      <p:pic>
        <p:nvPicPr>
          <p:cNvPr id="9" name="Espaço Reservado para Conteúdo 8" descr="Funcionária de escritório com preenchimento sólido">
            <a:extLst>
              <a:ext uri="{FF2B5EF4-FFF2-40B4-BE49-F238E27FC236}">
                <a16:creationId xmlns:a16="http://schemas.microsoft.com/office/drawing/2014/main" id="{04580ACD-A8EB-47B9-B783-CD50C24104E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6323" y="4817636"/>
            <a:ext cx="2509917" cy="2509917"/>
          </a:xfrm>
        </p:spPr>
      </p:pic>
      <p:pic>
        <p:nvPicPr>
          <p:cNvPr id="5" name="Imagem 4">
            <a:extLst>
              <a:ext uri="{FF2B5EF4-FFF2-40B4-BE49-F238E27FC236}">
                <a16:creationId xmlns:a16="http://schemas.microsoft.com/office/drawing/2014/main" id="{4B3998F0-E60C-4DDB-B9BE-317FAFD53AA7}"/>
              </a:ext>
            </a:extLst>
          </p:cNvPr>
          <p:cNvPicPr>
            <a:picLocks noChangeAspect="1"/>
          </p:cNvPicPr>
          <p:nvPr/>
        </p:nvPicPr>
        <p:blipFill>
          <a:blip r:embed="rId5"/>
          <a:stretch>
            <a:fillRect/>
          </a:stretch>
        </p:blipFill>
        <p:spPr>
          <a:xfrm>
            <a:off x="-11243408" y="640542"/>
            <a:ext cx="10498015" cy="3572374"/>
          </a:xfrm>
          <a:prstGeom prst="rect">
            <a:avLst/>
          </a:prstGeom>
        </p:spPr>
      </p:pic>
      <p:pic>
        <p:nvPicPr>
          <p:cNvPr id="7" name="Imagem 6">
            <a:extLst>
              <a:ext uri="{FF2B5EF4-FFF2-40B4-BE49-F238E27FC236}">
                <a16:creationId xmlns:a16="http://schemas.microsoft.com/office/drawing/2014/main" id="{E0AA893B-1598-48FA-9181-A6B4467B230F}"/>
              </a:ext>
            </a:extLst>
          </p:cNvPr>
          <p:cNvPicPr>
            <a:picLocks noChangeAspect="1"/>
          </p:cNvPicPr>
          <p:nvPr/>
        </p:nvPicPr>
        <p:blipFill>
          <a:blip r:embed="rId6"/>
          <a:stretch>
            <a:fillRect/>
          </a:stretch>
        </p:blipFill>
        <p:spPr>
          <a:xfrm>
            <a:off x="12377966" y="564342"/>
            <a:ext cx="11679280" cy="5792008"/>
          </a:xfrm>
          <a:prstGeom prst="rect">
            <a:avLst/>
          </a:prstGeom>
        </p:spPr>
      </p:pic>
      <p:sp>
        <p:nvSpPr>
          <p:cNvPr id="4" name="Espaço Reservado para Número de Slide 3">
            <a:extLst>
              <a:ext uri="{FF2B5EF4-FFF2-40B4-BE49-F238E27FC236}">
                <a16:creationId xmlns:a16="http://schemas.microsoft.com/office/drawing/2014/main" id="{640245A7-4E92-43EF-93D1-54F0DBA517C7}"/>
              </a:ext>
            </a:extLst>
          </p:cNvPr>
          <p:cNvSpPr>
            <a:spLocks noGrp="1"/>
          </p:cNvSpPr>
          <p:nvPr>
            <p:ph type="sldNum" sz="quarter" idx="12"/>
          </p:nvPr>
        </p:nvSpPr>
        <p:spPr/>
        <p:txBody>
          <a:bodyPr/>
          <a:lstStyle/>
          <a:p>
            <a:fld id="{37858B10-61B1-48D3-B195-961363B495B0}" type="slidenum">
              <a:rPr lang="pt-BR" smtClean="0"/>
              <a:t>23</a:t>
            </a:fld>
            <a:endParaRPr lang="pt-BR"/>
          </a:p>
        </p:txBody>
      </p:sp>
      <p:pic>
        <p:nvPicPr>
          <p:cNvPr id="11" name="Gráfico 10" descr="Funcionário de escritório com preenchimento sólido">
            <a:extLst>
              <a:ext uri="{FF2B5EF4-FFF2-40B4-BE49-F238E27FC236}">
                <a16:creationId xmlns:a16="http://schemas.microsoft.com/office/drawing/2014/main" id="{AB41AA17-8D2E-4A66-88DB-0CBF58672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1833" y="4725149"/>
            <a:ext cx="2509917" cy="2509917"/>
          </a:xfrm>
          <a:prstGeom prst="rect">
            <a:avLst/>
          </a:prstGeom>
        </p:spPr>
      </p:pic>
      <p:pic>
        <p:nvPicPr>
          <p:cNvPr id="6" name="Imagem 5">
            <a:extLst>
              <a:ext uri="{FF2B5EF4-FFF2-40B4-BE49-F238E27FC236}">
                <a16:creationId xmlns:a16="http://schemas.microsoft.com/office/drawing/2014/main" id="{B0E4D381-D219-4427-8B17-5BC4B969676D}"/>
              </a:ext>
            </a:extLst>
          </p:cNvPr>
          <p:cNvPicPr>
            <a:picLocks noChangeAspect="1"/>
          </p:cNvPicPr>
          <p:nvPr/>
        </p:nvPicPr>
        <p:blipFill>
          <a:blip r:embed="rId9"/>
          <a:stretch>
            <a:fillRect/>
          </a:stretch>
        </p:blipFill>
        <p:spPr>
          <a:xfrm>
            <a:off x="1461431" y="1411112"/>
            <a:ext cx="9034246" cy="5081763"/>
          </a:xfrm>
          <a:prstGeom prst="rect">
            <a:avLst/>
          </a:prstGeom>
          <a:ln>
            <a:noFill/>
          </a:ln>
          <a:effectLst>
            <a:outerShdw blurRad="292100" dist="139700" dir="2700000" algn="tl" rotWithShape="0">
              <a:srgbClr val="333333">
                <a:alpha val="65000"/>
              </a:srgbClr>
            </a:outerShdw>
          </a:effectLst>
        </p:spPr>
      </p:pic>
      <p:pic>
        <p:nvPicPr>
          <p:cNvPr id="12" name="Imagem 11">
            <a:extLst>
              <a:ext uri="{FF2B5EF4-FFF2-40B4-BE49-F238E27FC236}">
                <a16:creationId xmlns:a16="http://schemas.microsoft.com/office/drawing/2014/main" id="{E52C3098-94A5-4EED-9133-0283DE517BB7}"/>
              </a:ext>
            </a:extLst>
          </p:cNvPr>
          <p:cNvPicPr>
            <a:picLocks noChangeAspect="1"/>
          </p:cNvPicPr>
          <p:nvPr/>
        </p:nvPicPr>
        <p:blipFill>
          <a:blip r:embed="rId10"/>
          <a:stretch>
            <a:fillRect/>
          </a:stretch>
        </p:blipFill>
        <p:spPr>
          <a:xfrm>
            <a:off x="1461431" y="1277969"/>
            <a:ext cx="9270944" cy="5214906"/>
          </a:xfrm>
          <a:prstGeom prst="rect">
            <a:avLst/>
          </a:prstGeom>
        </p:spPr>
      </p:pic>
      <p:pic>
        <p:nvPicPr>
          <p:cNvPr id="16" name="Imagem 15">
            <a:extLst>
              <a:ext uri="{FF2B5EF4-FFF2-40B4-BE49-F238E27FC236}">
                <a16:creationId xmlns:a16="http://schemas.microsoft.com/office/drawing/2014/main" id="{3F36DDFF-385E-41DF-8304-E9EB83AE2C72}"/>
              </a:ext>
            </a:extLst>
          </p:cNvPr>
          <p:cNvPicPr>
            <a:picLocks noChangeAspect="1"/>
          </p:cNvPicPr>
          <p:nvPr/>
        </p:nvPicPr>
        <p:blipFill>
          <a:blip r:embed="rId11"/>
          <a:stretch>
            <a:fillRect/>
          </a:stretch>
        </p:blipFill>
        <p:spPr>
          <a:xfrm>
            <a:off x="1459625" y="1256891"/>
            <a:ext cx="9283983" cy="5222240"/>
          </a:xfrm>
          <a:prstGeom prst="rect">
            <a:avLst/>
          </a:prstGeom>
        </p:spPr>
      </p:pic>
    </p:spTree>
    <p:extLst>
      <p:ext uri="{BB962C8B-B14F-4D97-AF65-F5344CB8AC3E}">
        <p14:creationId xmlns:p14="http://schemas.microsoft.com/office/powerpoint/2010/main" val="97092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9"/>
                                        </p:tgtEl>
                                      </p:cBhvr>
                                    </p:animEffect>
                                    <p:anim calcmode="lin" valueType="num">
                                      <p:cBhvr>
                                        <p:cTn id="12" dur="1000"/>
                                        <p:tgtEl>
                                          <p:spTgt spid="9"/>
                                        </p:tgtEl>
                                        <p:attrNameLst>
                                          <p:attrName>ppt_x</p:attrName>
                                        </p:attrNameLst>
                                      </p:cBhvr>
                                      <p:tavLst>
                                        <p:tav tm="0">
                                          <p:val>
                                            <p:strVal val="ppt_x"/>
                                          </p:val>
                                        </p:tav>
                                        <p:tav tm="100000">
                                          <p:val>
                                            <p:strVal val="ppt_x"/>
                                          </p:val>
                                        </p:tav>
                                      </p:tavLst>
                                    </p:anim>
                                    <p:anim calcmode="lin" valueType="num">
                                      <p:cBhvr>
                                        <p:cTn id="13" dur="1000"/>
                                        <p:tgtEl>
                                          <p:spTgt spid="9"/>
                                        </p:tgtEl>
                                        <p:attrNameLst>
                                          <p:attrName>ppt_y</p:attrName>
                                        </p:attrNameLst>
                                      </p:cBhvr>
                                      <p:tavLst>
                                        <p:tav tm="0">
                                          <p:val>
                                            <p:strVal val="ppt_y"/>
                                          </p:val>
                                        </p:tav>
                                        <p:tav tm="100000">
                                          <p:val>
                                            <p:strVal val="ppt_y+.1"/>
                                          </p:val>
                                        </p:tav>
                                      </p:tavLst>
                                    </p:anim>
                                    <p:set>
                                      <p:cBhvr>
                                        <p:cTn id="14" dur="1" fill="hold">
                                          <p:stCondLst>
                                            <p:cond delay="9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ouTube Brasil - YouTube">
            <a:extLst>
              <a:ext uri="{FF2B5EF4-FFF2-40B4-BE49-F238E27FC236}">
                <a16:creationId xmlns:a16="http://schemas.microsoft.com/office/drawing/2014/main" id="{5A28AF89-D20D-46D1-A614-DB742C2D3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72" y="292735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0C9C6E-9339-45F7-9027-F1BF19B4EDFC}"/>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D637DAD9-8FE4-4CC1-ACB1-D2D119B6D339}"/>
              </a:ext>
            </a:extLst>
          </p:cNvPr>
          <p:cNvSpPr>
            <a:spLocks noGrp="1"/>
          </p:cNvSpPr>
          <p:nvPr>
            <p:ph idx="1"/>
          </p:nvPr>
        </p:nvSpPr>
        <p:spPr/>
        <p:txBody>
          <a:bodyPr/>
          <a:lstStyle/>
          <a:p>
            <a:pPr>
              <a:buFont typeface="Wingdings" panose="05000000000000000000" pitchFamily="2" charset="2"/>
              <a:buChar char="Ø"/>
            </a:pPr>
            <a:r>
              <a:rPr lang="pt-BR" dirty="0"/>
              <a:t>Marco Tulio Valente</a:t>
            </a:r>
          </a:p>
          <a:p>
            <a:pPr>
              <a:buFont typeface="Wingdings" panose="05000000000000000000" pitchFamily="2" charset="2"/>
              <a:buChar char="Ø"/>
            </a:pPr>
            <a:r>
              <a:rPr lang="pt-BR" dirty="0"/>
              <a:t>Leandro </a:t>
            </a:r>
            <a:r>
              <a:rPr lang="pt-BR" dirty="0" err="1"/>
              <a:t>Guarino</a:t>
            </a:r>
            <a:endParaRPr lang="pt-BR" dirty="0"/>
          </a:p>
          <a:p>
            <a:pPr>
              <a:buFont typeface="Wingdings" panose="05000000000000000000" pitchFamily="2" charset="2"/>
              <a:buChar char="Ø"/>
            </a:pPr>
            <a:r>
              <a:rPr lang="pt-BR" dirty="0"/>
              <a:t>Professor José de Assis</a:t>
            </a:r>
          </a:p>
          <a:p>
            <a:pPr>
              <a:buFont typeface="Wingdings" panose="05000000000000000000" pitchFamily="2" charset="2"/>
              <a:buChar char="Ø"/>
            </a:pPr>
            <a:r>
              <a:rPr lang="pt-BR" dirty="0"/>
              <a:t>Joao Rubens Marchete Filho</a:t>
            </a:r>
          </a:p>
        </p:txBody>
      </p:sp>
      <p:sp>
        <p:nvSpPr>
          <p:cNvPr id="4" name="Espaço Reservado para Número de Slide 3">
            <a:extLst>
              <a:ext uri="{FF2B5EF4-FFF2-40B4-BE49-F238E27FC236}">
                <a16:creationId xmlns:a16="http://schemas.microsoft.com/office/drawing/2014/main" id="{A724BC06-0253-48B2-83A0-D3519781BE22}"/>
              </a:ext>
            </a:extLst>
          </p:cNvPr>
          <p:cNvSpPr>
            <a:spLocks noGrp="1"/>
          </p:cNvSpPr>
          <p:nvPr>
            <p:ph type="sldNum" sz="quarter" idx="12"/>
          </p:nvPr>
        </p:nvSpPr>
        <p:spPr/>
        <p:txBody>
          <a:bodyPr/>
          <a:lstStyle/>
          <a:p>
            <a:fld id="{37858B10-61B1-48D3-B195-961363B495B0}" type="slidenum">
              <a:rPr lang="pt-BR" smtClean="0"/>
              <a:t>24</a:t>
            </a:fld>
            <a:endParaRPr lang="pt-BR"/>
          </a:p>
        </p:txBody>
      </p:sp>
      <p:pic>
        <p:nvPicPr>
          <p:cNvPr id="1026" name="Picture 2">
            <a:extLst>
              <a:ext uri="{FF2B5EF4-FFF2-40B4-BE49-F238E27FC236}">
                <a16:creationId xmlns:a16="http://schemas.microsoft.com/office/drawing/2014/main" id="{F442245F-0E8E-431C-B9F9-1FADF547D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0382">
            <a:off x="5516333" y="1066966"/>
            <a:ext cx="2953462" cy="3898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719349D4-1051-4A32-87A4-1B645586A5E1}"/>
              </a:ext>
            </a:extLst>
          </p:cNvPr>
          <p:cNvPicPr>
            <a:picLocks noChangeAspect="1"/>
          </p:cNvPicPr>
          <p:nvPr/>
        </p:nvPicPr>
        <p:blipFill>
          <a:blip r:embed="rId5"/>
          <a:stretch>
            <a:fillRect/>
          </a:stretch>
        </p:blipFill>
        <p:spPr>
          <a:xfrm rot="1033653">
            <a:off x="8247022" y="1946456"/>
            <a:ext cx="2285286" cy="36842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21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1400"/>
                            </p:stCondLst>
                            <p:childTnLst>
                              <p:par>
                                <p:cTn id="18" presetID="47"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Quando surgiu o: </a:t>
            </a:r>
            <a:r>
              <a:rPr lang="pt-BR" dirty="0">
                <a:effectLst>
                  <a:outerShdw blurRad="38100" dist="38100" dir="2700000" algn="tl">
                    <a:srgbClr val="000000">
                      <a:alpha val="43137"/>
                    </a:srgbClr>
                  </a:outerShdw>
                </a:effectLst>
              </a:rPr>
              <a:t>controle de versões</a:t>
            </a:r>
          </a:p>
        </p:txBody>
      </p:sp>
      <p:sp>
        <p:nvSpPr>
          <p:cNvPr id="3" name="Espaço Reservado para Conteúdo 2">
            <a:extLst>
              <a:ext uri="{FF2B5EF4-FFF2-40B4-BE49-F238E27FC236}">
                <a16:creationId xmlns:a16="http://schemas.microsoft.com/office/drawing/2014/main" id="{3378683F-0470-40E3-97F1-0B15B2E89902}"/>
              </a:ext>
            </a:extLst>
          </p:cNvPr>
          <p:cNvSpPr>
            <a:spLocks noGrp="1"/>
          </p:cNvSpPr>
          <p:nvPr>
            <p:ph idx="1"/>
          </p:nvPr>
        </p:nvSpPr>
        <p:spPr>
          <a:xfrm>
            <a:off x="838200" y="1825625"/>
            <a:ext cx="2616200" cy="743404"/>
          </a:xfrm>
        </p:spPr>
        <p:txBody>
          <a:bodyPr/>
          <a:lstStyle/>
          <a:p>
            <a:pPr marL="0" indent="0">
              <a:buNone/>
            </a:pPr>
            <a:r>
              <a:rPr lang="pt-BR" dirty="0">
                <a:latin typeface="Bahnschrift Light" panose="020B0502040204020203" pitchFamily="34" charset="0"/>
              </a:rPr>
              <a:t>Década de 60</a:t>
            </a:r>
          </a:p>
        </p:txBody>
      </p:sp>
      <p:pic>
        <p:nvPicPr>
          <p:cNvPr id="7" name="Imagem 6">
            <a:extLst>
              <a:ext uri="{FF2B5EF4-FFF2-40B4-BE49-F238E27FC236}">
                <a16:creationId xmlns:a16="http://schemas.microsoft.com/office/drawing/2014/main" id="{9441B090-FC0A-4ED1-99AE-286CFA780366}"/>
              </a:ext>
            </a:extLst>
          </p:cNvPr>
          <p:cNvPicPr>
            <a:picLocks noChangeAspect="1"/>
          </p:cNvPicPr>
          <p:nvPr/>
        </p:nvPicPr>
        <p:blipFill>
          <a:blip r:embed="rId3"/>
          <a:stretch>
            <a:fillRect/>
          </a:stretch>
        </p:blipFill>
        <p:spPr>
          <a:xfrm>
            <a:off x="13218061" y="26322"/>
            <a:ext cx="11243330" cy="6858000"/>
          </a:xfrm>
          <a:prstGeom prst="rect">
            <a:avLst/>
          </a:prstGeom>
        </p:spPr>
      </p:pic>
      <p:sp>
        <p:nvSpPr>
          <p:cNvPr id="4" name="Espaço Reservado para Número de Slide 3">
            <a:extLst>
              <a:ext uri="{FF2B5EF4-FFF2-40B4-BE49-F238E27FC236}">
                <a16:creationId xmlns:a16="http://schemas.microsoft.com/office/drawing/2014/main" id="{0E7941C5-7CA0-4198-95F6-44B897313CFA}"/>
              </a:ext>
            </a:extLst>
          </p:cNvPr>
          <p:cNvSpPr>
            <a:spLocks noGrp="1"/>
          </p:cNvSpPr>
          <p:nvPr>
            <p:ph type="sldNum" sz="quarter" idx="12"/>
          </p:nvPr>
        </p:nvSpPr>
        <p:spPr/>
        <p:txBody>
          <a:bodyPr/>
          <a:lstStyle/>
          <a:p>
            <a:fld id="{37858B10-61B1-48D3-B195-961363B495B0}" type="slidenum">
              <a:rPr lang="pt-BR" smtClean="0"/>
              <a:t>3</a:t>
            </a:fld>
            <a:endParaRPr lang="pt-BR"/>
          </a:p>
        </p:txBody>
      </p:sp>
      <p:pic>
        <p:nvPicPr>
          <p:cNvPr id="2050" name="Picture 2">
            <a:extLst>
              <a:ext uri="{FF2B5EF4-FFF2-40B4-BE49-F238E27FC236}">
                <a16:creationId xmlns:a16="http://schemas.microsoft.com/office/drawing/2014/main" id="{66DFAF10-ABF8-4591-9512-F7C841B6AB6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843" b="98325" l="5336" r="95850">
                        <a14:foregroundMark x1="11660" y1="10050" x2="7905" y2="24121"/>
                        <a14:foregroundMark x1="7905" y1="24121" x2="14625" y2="75544"/>
                        <a14:foregroundMark x1="14625" y1="75544" x2="12846" y2="84422"/>
                        <a14:foregroundMark x1="12846" y1="84422" x2="21937" y2="91290"/>
                        <a14:foregroundMark x1="21937" y1="91290" x2="81818" y2="92797"/>
                        <a14:foregroundMark x1="81818" y1="92797" x2="88735" y2="86432"/>
                        <a14:foregroundMark x1="88735" y1="86432" x2="96245" y2="54941"/>
                        <a14:foregroundMark x1="96245" y1="54941" x2="93083" y2="9045"/>
                        <a14:foregroundMark x1="93083" y1="9045" x2="81621" y2="5360"/>
                        <a14:foregroundMark x1="81621" y1="5360" x2="19960" y2="4188"/>
                        <a14:foregroundMark x1="19960" y1="4188" x2="11462" y2="9213"/>
                        <a14:foregroundMark x1="11462" y1="9213" x2="9881" y2="12395"/>
                        <a14:foregroundMark x1="31818" y1="2680" x2="20751" y2="3350"/>
                        <a14:foregroundMark x1="5336" y1="7705" x2="8103" y2="17923"/>
                        <a14:foregroundMark x1="17194" y1="93300" x2="17194" y2="93300"/>
                        <a14:foregroundMark x1="13834" y1="91122" x2="57312" y2="94975"/>
                        <a14:foregroundMark x1="57312" y1="94975" x2="67787" y2="98325"/>
                        <a14:foregroundMark x1="67787" y1="98325" x2="69170" y2="96817"/>
                        <a14:foregroundMark x1="93874" y1="76382" x2="93874" y2="76382"/>
                        <a14:foregroundMark x1="96245" y1="23786" x2="96245" y2="23786"/>
                        <a14:foregroundMark x1="53162" y1="2680" x2="53162" y2="2680"/>
                        <a14:foregroundMark x1="9486" y1="6198" x2="9289" y2="6198"/>
                        <a14:foregroundMark x1="8893" y1="4355" x2="8893" y2="4355"/>
                        <a14:foregroundMark x1="10277" y1="2848" x2="15810" y2="2345"/>
                        <a14:foregroundMark x1="51186" y1="3350" x2="41897" y2="1843"/>
                        <a14:foregroundMark x1="57708" y1="3685" x2="69170" y2="4690"/>
                        <a14:foregroundMark x1="69170" y1="4690" x2="79842" y2="3350"/>
                        <a14:foregroundMark x1="79842" y1="3350" x2="86957" y2="4858"/>
                        <a14:foregroundMark x1="87154" y1="3183" x2="87154" y2="3183"/>
                        <a14:foregroundMark x1="82806" y1="3183" x2="82806" y2="3183"/>
                        <a14:foregroundMark x1="75889" y1="2680" x2="75889" y2="2680"/>
                        <a14:foregroundMark x1="61660" y1="2513" x2="61660" y2="2513"/>
                        <a14:foregroundMark x1="62846" y1="2680" x2="62846" y2="2680"/>
                        <a14:foregroundMark x1="13439" y1="92797" x2="14625" y2="93132"/>
                        <a14:foregroundMark x1="13636" y1="93467" x2="15217" y2="94137"/>
                        <a14:foregroundMark x1="16008" y1="94975" x2="16008" y2="94975"/>
                        <a14:foregroundMark x1="20553" y1="95310" x2="20553" y2="95310"/>
                        <a14:foregroundMark x1="40711" y1="3183" x2="40711" y2="3183"/>
                        <a14:foregroundMark x1="57510" y1="3015" x2="57510" y2="3015"/>
                        <a14:foregroundMark x1="66601" y1="2345" x2="66601" y2="2345"/>
                        <a14:foregroundMark x1="69565" y1="2848" x2="69565" y2="2848"/>
                        <a14:backgroundMark x1="46245" y1="503" x2="46245" y2="503"/>
                        <a14:backgroundMark x1="42292" y1="1508" x2="42292" y2="1508"/>
                        <a14:backgroundMark x1="41897" y1="1843" x2="41897" y2="1843"/>
                        <a14:backgroundMark x1="42885" y1="1843" x2="42885" y2="1843"/>
                        <a14:backgroundMark x1="43083" y1="1508" x2="43083" y2="1508"/>
                      </a14:backgroundRemoval>
                    </a14:imgEffect>
                  </a14:imgLayer>
                </a14:imgProps>
              </a:ext>
              <a:ext uri="{28A0092B-C50C-407E-A947-70E740481C1C}">
                <a14:useLocalDpi xmlns:a14="http://schemas.microsoft.com/office/drawing/2010/main" val="0"/>
              </a:ext>
            </a:extLst>
          </a:blip>
          <a:srcRect/>
          <a:stretch>
            <a:fillRect/>
          </a:stretch>
        </p:blipFill>
        <p:spPr bwMode="auto">
          <a:xfrm rot="262848">
            <a:off x="8390232" y="1627851"/>
            <a:ext cx="3053200" cy="36022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118E51F-0B69-4C9B-B176-8EDFF6D9A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5735" y="1378446"/>
            <a:ext cx="3319442" cy="4514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12" descr="Ver a imagem de origem">
            <a:extLst>
              <a:ext uri="{FF2B5EF4-FFF2-40B4-BE49-F238E27FC236}">
                <a16:creationId xmlns:a16="http://schemas.microsoft.com/office/drawing/2014/main" id="{28629BE2-FE3D-4B35-8864-05637AC12F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635" y="4288972"/>
            <a:ext cx="1103443" cy="16953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er a imagem de origem">
            <a:extLst>
              <a:ext uri="{FF2B5EF4-FFF2-40B4-BE49-F238E27FC236}">
                <a16:creationId xmlns:a16="http://schemas.microsoft.com/office/drawing/2014/main" id="{D2FE7484-533D-4A4D-A1BD-231CB397EF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647642" y="3226886"/>
            <a:ext cx="7165978" cy="45053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2 melhor ideia de Seta vermelha | seta vermelha, seta png, seta">
            <a:extLst>
              <a:ext uri="{FF2B5EF4-FFF2-40B4-BE49-F238E27FC236}">
                <a16:creationId xmlns:a16="http://schemas.microsoft.com/office/drawing/2014/main" id="{15C9F780-1BA1-4D1B-BD81-2D69CD3F51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471841">
            <a:off x="3051721" y="3915192"/>
            <a:ext cx="1632823" cy="2041029"/>
          </a:xfrm>
          <a:prstGeom prst="rect">
            <a:avLst/>
          </a:prstGeom>
          <a:noFill/>
          <a:extLst>
            <a:ext uri="{909E8E84-426E-40DD-AFC4-6F175D3DCCD1}">
              <a14:hiddenFill xmlns:a14="http://schemas.microsoft.com/office/drawing/2010/main">
                <a:solidFill>
                  <a:srgbClr val="FFFFFF"/>
                </a:solidFill>
              </a14:hiddenFill>
            </a:ext>
          </a:extLst>
        </p:spPr>
      </p:pic>
      <p:sp>
        <p:nvSpPr>
          <p:cNvPr id="16" name="Espaço Reservado para Conteúdo 2">
            <a:extLst>
              <a:ext uri="{FF2B5EF4-FFF2-40B4-BE49-F238E27FC236}">
                <a16:creationId xmlns:a16="http://schemas.microsoft.com/office/drawing/2014/main" id="{05892D3D-AA92-4C4B-B04C-01283D92732B}"/>
              </a:ext>
            </a:extLst>
          </p:cNvPr>
          <p:cNvSpPr txBox="1">
            <a:spLocks/>
          </p:cNvSpPr>
          <p:nvPr/>
        </p:nvSpPr>
        <p:spPr>
          <a:xfrm>
            <a:off x="838200" y="1825625"/>
            <a:ext cx="2616200" cy="743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latin typeface="Bahnschrift Light" panose="020B0502040204020203" pitchFamily="34" charset="0"/>
              </a:rPr>
              <a:t>1972</a:t>
            </a:r>
          </a:p>
        </p:txBody>
      </p:sp>
      <p:pic>
        <p:nvPicPr>
          <p:cNvPr id="5" name="Imagem 4">
            <a:extLst>
              <a:ext uri="{FF2B5EF4-FFF2-40B4-BE49-F238E27FC236}">
                <a16:creationId xmlns:a16="http://schemas.microsoft.com/office/drawing/2014/main" id="{5B55F959-BA47-4A1F-832E-D13016F68F81}"/>
              </a:ext>
            </a:extLst>
          </p:cNvPr>
          <p:cNvPicPr>
            <a:picLocks noChangeAspect="1"/>
          </p:cNvPicPr>
          <p:nvPr/>
        </p:nvPicPr>
        <p:blipFill>
          <a:blip r:embed="rId10"/>
          <a:stretch>
            <a:fillRect/>
          </a:stretch>
        </p:blipFill>
        <p:spPr>
          <a:xfrm>
            <a:off x="1409700" y="2588226"/>
            <a:ext cx="8572500" cy="4269774"/>
          </a:xfrm>
          <a:prstGeom prst="rect">
            <a:avLst/>
          </a:prstGeom>
          <a:ln>
            <a:noFill/>
          </a:ln>
          <a:effectLst>
            <a:outerShdw blurRad="292100" dist="139700" dir="2700000" algn="tl" rotWithShape="0">
              <a:srgbClr val="333333">
                <a:alpha val="65000"/>
              </a:srgbClr>
            </a:outerShdw>
          </a:effectLst>
        </p:spPr>
      </p:pic>
      <p:pic>
        <p:nvPicPr>
          <p:cNvPr id="2068" name="Picture 20" descr="Yellow Brush Stroke | PNG All">
            <a:extLst>
              <a:ext uri="{FF2B5EF4-FFF2-40B4-BE49-F238E27FC236}">
                <a16:creationId xmlns:a16="http://schemas.microsoft.com/office/drawing/2014/main" id="{55457C43-E53B-4F5E-9F38-C112F2C2B953}"/>
              </a:ext>
            </a:extLst>
          </p:cNvPr>
          <p:cNvPicPr>
            <a:picLocks noChangeAspect="1" noChangeArrowheads="1"/>
          </p:cNvPicPr>
          <p:nvPr/>
        </p:nvPicPr>
        <p:blipFill rotWithShape="1">
          <a:blip r:embed="rId11">
            <a:alphaModFix amt="70000"/>
            <a:extLst>
              <a:ext uri="{BEBA8EAE-BF5A-486C-A8C5-ECC9F3942E4B}">
                <a14:imgProps xmlns:a14="http://schemas.microsoft.com/office/drawing/2010/main">
                  <a14:imgLayer r:embed="rId12">
                    <a14:imgEffect>
                      <a14:backgroundRemoval t="10000" b="90000" l="10000" r="90000">
                        <a14:backgroundMark x1="19727" y1="43956" x2="18555" y2="89560"/>
                        <a14:backgroundMark x1="19727" y1="43956" x2="20313" y2="32967"/>
                        <a14:backgroundMark x1="74414" y1="69231" x2="90039" y2="46154"/>
                        <a14:backgroundMark x1="80859" y1="37363" x2="79297" y2="39560"/>
                        <a14:backgroundMark x1="86719" y1="35165" x2="79297" y2="43956"/>
                        <a14:backgroundMark x1="88086" y1="37363" x2="76563" y2="40659"/>
                        <a14:backgroundMark x1="81055" y1="47253" x2="75586" y2="52747"/>
                        <a14:backgroundMark x1="82227" y1="54945" x2="72656" y2="49451"/>
                        <a14:backgroundMark x1="80078" y1="36264" x2="74023" y2="36264"/>
                        <a14:backgroundMark x1="83203" y1="30769" x2="71484" y2="24176"/>
                        <a14:backgroundMark x1="75195" y1="25275" x2="69922" y2="16484"/>
                        <a14:backgroundMark x1="73438" y1="42857" x2="71484" y2="36264"/>
                        <a14:backgroundMark x1="73438" y1="52747" x2="71484" y2="58242"/>
                        <a14:backgroundMark x1="18945" y1="80769" x2="21094" y2="90659"/>
                      </a14:backgroundRemoval>
                    </a14:imgEffect>
                  </a14:imgLayer>
                </a14:imgProps>
              </a:ext>
              <a:ext uri="{28A0092B-C50C-407E-A947-70E740481C1C}">
                <a14:useLocalDpi xmlns:a14="http://schemas.microsoft.com/office/drawing/2010/main" val="0"/>
              </a:ext>
            </a:extLst>
          </a:blip>
          <a:srcRect l="18097" t="5882" r="25062"/>
          <a:stretch/>
        </p:blipFill>
        <p:spPr bwMode="auto">
          <a:xfrm>
            <a:off x="3720199" y="3222335"/>
            <a:ext cx="4425535" cy="519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Yellow Brush Stroke | PNG All">
            <a:extLst>
              <a:ext uri="{FF2B5EF4-FFF2-40B4-BE49-F238E27FC236}">
                <a16:creationId xmlns:a16="http://schemas.microsoft.com/office/drawing/2014/main" id="{C0ACD11B-086B-4FF2-B0DB-B7B8A71DA118}"/>
              </a:ext>
            </a:extLst>
          </p:cNvPr>
          <p:cNvPicPr>
            <a:picLocks noChangeAspect="1" noChangeArrowheads="1"/>
          </p:cNvPicPr>
          <p:nvPr/>
        </p:nvPicPr>
        <p:blipFill rotWithShape="1">
          <a:blip r:embed="rId11">
            <a:alphaModFix amt="70000"/>
            <a:extLst>
              <a:ext uri="{BEBA8EAE-BF5A-486C-A8C5-ECC9F3942E4B}">
                <a14:imgProps xmlns:a14="http://schemas.microsoft.com/office/drawing/2010/main">
                  <a14:imgLayer r:embed="rId12">
                    <a14:imgEffect>
                      <a14:backgroundRemoval t="10000" b="90000" l="10000" r="90000">
                        <a14:backgroundMark x1="19727" y1="43956" x2="18555" y2="89560"/>
                        <a14:backgroundMark x1="19727" y1="43956" x2="20313" y2="32967"/>
                        <a14:backgroundMark x1="74414" y1="69231" x2="90039" y2="46154"/>
                        <a14:backgroundMark x1="80859" y1="37363" x2="79297" y2="39560"/>
                        <a14:backgroundMark x1="86719" y1="35165" x2="79297" y2="43956"/>
                        <a14:backgroundMark x1="88086" y1="37363" x2="76563" y2="40659"/>
                        <a14:backgroundMark x1="81055" y1="47253" x2="75586" y2="52747"/>
                        <a14:backgroundMark x1="82227" y1="54945" x2="72656" y2="49451"/>
                        <a14:backgroundMark x1="80078" y1="36264" x2="74023" y2="36264"/>
                        <a14:backgroundMark x1="83203" y1="30769" x2="71484" y2="24176"/>
                        <a14:backgroundMark x1="75195" y1="25275" x2="69922" y2="16484"/>
                        <a14:backgroundMark x1="73438" y1="42857" x2="71484" y2="36264"/>
                        <a14:backgroundMark x1="73438" y1="52747" x2="71484" y2="58242"/>
                        <a14:backgroundMark x1="18945" y1="80769" x2="21094" y2="90659"/>
                      </a14:backgroundRemoval>
                    </a14:imgEffect>
                  </a14:imgLayer>
                </a14:imgProps>
              </a:ext>
              <a:ext uri="{28A0092B-C50C-407E-A947-70E740481C1C}">
                <a14:useLocalDpi xmlns:a14="http://schemas.microsoft.com/office/drawing/2010/main" val="0"/>
              </a:ext>
            </a:extLst>
          </a:blip>
          <a:srcRect l="18097" t="5882" r="25062"/>
          <a:stretch/>
        </p:blipFill>
        <p:spPr bwMode="auto">
          <a:xfrm>
            <a:off x="4239321" y="4660107"/>
            <a:ext cx="505294" cy="1570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Yellow Brush Stroke | PNG All">
            <a:extLst>
              <a:ext uri="{FF2B5EF4-FFF2-40B4-BE49-F238E27FC236}">
                <a16:creationId xmlns:a16="http://schemas.microsoft.com/office/drawing/2014/main" id="{2E5AA7CD-AB8B-4FDC-B664-ACF37AFCC866}"/>
              </a:ext>
            </a:extLst>
          </p:cNvPr>
          <p:cNvPicPr>
            <a:picLocks noChangeAspect="1" noChangeArrowheads="1"/>
          </p:cNvPicPr>
          <p:nvPr/>
        </p:nvPicPr>
        <p:blipFill rotWithShape="1">
          <a:blip r:embed="rId11">
            <a:alphaModFix amt="70000"/>
            <a:extLst>
              <a:ext uri="{BEBA8EAE-BF5A-486C-A8C5-ECC9F3942E4B}">
                <a14:imgProps xmlns:a14="http://schemas.microsoft.com/office/drawing/2010/main">
                  <a14:imgLayer r:embed="rId12">
                    <a14:imgEffect>
                      <a14:backgroundRemoval t="10000" b="90000" l="10000" r="90000">
                        <a14:backgroundMark x1="19727" y1="43956" x2="18555" y2="89560"/>
                        <a14:backgroundMark x1="19727" y1="43956" x2="20313" y2="32967"/>
                        <a14:backgroundMark x1="74414" y1="69231" x2="90039" y2="46154"/>
                        <a14:backgroundMark x1="80859" y1="37363" x2="79297" y2="39560"/>
                        <a14:backgroundMark x1="86719" y1="35165" x2="79297" y2="43956"/>
                        <a14:backgroundMark x1="88086" y1="37363" x2="76563" y2="40659"/>
                        <a14:backgroundMark x1="81055" y1="47253" x2="75586" y2="52747"/>
                        <a14:backgroundMark x1="82227" y1="54945" x2="72656" y2="49451"/>
                        <a14:backgroundMark x1="80078" y1="36264" x2="74023" y2="36264"/>
                        <a14:backgroundMark x1="83203" y1="30769" x2="71484" y2="24176"/>
                        <a14:backgroundMark x1="75195" y1="25275" x2="69922" y2="16484"/>
                        <a14:backgroundMark x1="73438" y1="42857" x2="71484" y2="36264"/>
                        <a14:backgroundMark x1="73438" y1="52747" x2="71484" y2="58242"/>
                        <a14:backgroundMark x1="18945" y1="80769" x2="21094" y2="90659"/>
                      </a14:backgroundRemoval>
                    </a14:imgEffect>
                  </a14:imgLayer>
                </a14:imgProps>
              </a:ext>
              <a:ext uri="{28A0092B-C50C-407E-A947-70E740481C1C}">
                <a14:useLocalDpi xmlns:a14="http://schemas.microsoft.com/office/drawing/2010/main" val="0"/>
              </a:ext>
            </a:extLst>
          </a:blip>
          <a:srcRect l="18097" t="5882" r="25062"/>
          <a:stretch/>
        </p:blipFill>
        <p:spPr bwMode="auto">
          <a:xfrm>
            <a:off x="5751980" y="4668345"/>
            <a:ext cx="989314" cy="1570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Yellow Brush Stroke | PNG All">
            <a:extLst>
              <a:ext uri="{FF2B5EF4-FFF2-40B4-BE49-F238E27FC236}">
                <a16:creationId xmlns:a16="http://schemas.microsoft.com/office/drawing/2014/main" id="{68580A90-02BB-4BBC-9C2D-45F734848A10}"/>
              </a:ext>
            </a:extLst>
          </p:cNvPr>
          <p:cNvPicPr>
            <a:picLocks noChangeAspect="1" noChangeArrowheads="1"/>
          </p:cNvPicPr>
          <p:nvPr/>
        </p:nvPicPr>
        <p:blipFill rotWithShape="1">
          <a:blip r:embed="rId11">
            <a:alphaModFix amt="70000"/>
            <a:extLst>
              <a:ext uri="{BEBA8EAE-BF5A-486C-A8C5-ECC9F3942E4B}">
                <a14:imgProps xmlns:a14="http://schemas.microsoft.com/office/drawing/2010/main">
                  <a14:imgLayer r:embed="rId12">
                    <a14:imgEffect>
                      <a14:backgroundRemoval t="10000" b="90000" l="10000" r="90000">
                        <a14:backgroundMark x1="19727" y1="43956" x2="18555" y2="89560"/>
                        <a14:backgroundMark x1="19727" y1="43956" x2="20313" y2="32967"/>
                        <a14:backgroundMark x1="74414" y1="69231" x2="90039" y2="46154"/>
                        <a14:backgroundMark x1="80859" y1="37363" x2="79297" y2="39560"/>
                        <a14:backgroundMark x1="86719" y1="35165" x2="79297" y2="43956"/>
                        <a14:backgroundMark x1="88086" y1="37363" x2="76563" y2="40659"/>
                        <a14:backgroundMark x1="81055" y1="47253" x2="75586" y2="52747"/>
                        <a14:backgroundMark x1="82227" y1="54945" x2="72656" y2="49451"/>
                        <a14:backgroundMark x1="80078" y1="36264" x2="74023" y2="36264"/>
                        <a14:backgroundMark x1="83203" y1="30769" x2="71484" y2="24176"/>
                        <a14:backgroundMark x1="75195" y1="25275" x2="69922" y2="16484"/>
                        <a14:backgroundMark x1="73438" y1="42857" x2="71484" y2="36264"/>
                        <a14:backgroundMark x1="73438" y1="52747" x2="71484" y2="58242"/>
                        <a14:backgroundMark x1="18945" y1="80769" x2="21094" y2="90659"/>
                      </a14:backgroundRemoval>
                    </a14:imgEffect>
                  </a14:imgLayer>
                </a14:imgProps>
              </a:ext>
              <a:ext uri="{28A0092B-C50C-407E-A947-70E740481C1C}">
                <a14:useLocalDpi xmlns:a14="http://schemas.microsoft.com/office/drawing/2010/main" val="0"/>
              </a:ext>
            </a:extLst>
          </a:blip>
          <a:srcRect l="18097" t="5882" r="25062"/>
          <a:stretch/>
        </p:blipFill>
        <p:spPr bwMode="auto">
          <a:xfrm>
            <a:off x="5751980" y="5595270"/>
            <a:ext cx="1101258" cy="15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4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500"/>
                                        <p:tgtEl>
                                          <p:spTgt spid="2050"/>
                                        </p:tgtEl>
                                        <p:attrNameLst>
                                          <p:attrName>ppt_x</p:attrName>
                                        </p:attrNameLst>
                                      </p:cBhvr>
                                      <p:tavLst>
                                        <p:tav tm="0">
                                          <p:val>
                                            <p:strVal val="ppt_x"/>
                                          </p:val>
                                        </p:tav>
                                        <p:tav tm="100000">
                                          <p:val>
                                            <p:strVal val="1+ppt_w/2"/>
                                          </p:val>
                                        </p:tav>
                                      </p:tavLst>
                                    </p:anim>
                                    <p:anim calcmode="lin" valueType="num">
                                      <p:cBhvr additive="base">
                                        <p:cTn id="19" dur="500"/>
                                        <p:tgtEl>
                                          <p:spTgt spid="2050"/>
                                        </p:tgtEl>
                                        <p:attrNameLst>
                                          <p:attrName>ppt_y</p:attrName>
                                        </p:attrNameLst>
                                      </p:cBhvr>
                                      <p:tavLst>
                                        <p:tav tm="0">
                                          <p:val>
                                            <p:strVal val="ppt_y"/>
                                          </p:val>
                                        </p:tav>
                                        <p:tav tm="100000">
                                          <p:val>
                                            <p:strVal val="ppt_y"/>
                                          </p:val>
                                        </p:tav>
                                      </p:tavLst>
                                    </p:anim>
                                    <p:set>
                                      <p:cBhvr>
                                        <p:cTn id="20" dur="1" fill="hold">
                                          <p:stCondLst>
                                            <p:cond delay="499"/>
                                          </p:stCondLst>
                                        </p:cTn>
                                        <p:tgtEl>
                                          <p:spTgt spid="2050"/>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2052"/>
                                        </p:tgtEl>
                                        <p:attrNameLst>
                                          <p:attrName>ppt_x</p:attrName>
                                        </p:attrNameLst>
                                      </p:cBhvr>
                                      <p:tavLst>
                                        <p:tav tm="0">
                                          <p:val>
                                            <p:strVal val="ppt_x"/>
                                          </p:val>
                                        </p:tav>
                                        <p:tav tm="100000">
                                          <p:val>
                                            <p:strVal val="1+ppt_w/2"/>
                                          </p:val>
                                        </p:tav>
                                      </p:tavLst>
                                    </p:anim>
                                    <p:anim calcmode="lin" valueType="num">
                                      <p:cBhvr additive="base">
                                        <p:cTn id="23" dur="500"/>
                                        <p:tgtEl>
                                          <p:spTgt spid="2052"/>
                                        </p:tgtEl>
                                        <p:attrNameLst>
                                          <p:attrName>ppt_y</p:attrName>
                                        </p:attrNameLst>
                                      </p:cBhvr>
                                      <p:tavLst>
                                        <p:tav tm="0">
                                          <p:val>
                                            <p:strVal val="ppt_y"/>
                                          </p:val>
                                        </p:tav>
                                        <p:tav tm="100000">
                                          <p:val>
                                            <p:strVal val="ppt_y"/>
                                          </p:val>
                                        </p:tav>
                                      </p:tavLst>
                                    </p:anim>
                                    <p:set>
                                      <p:cBhvr>
                                        <p:cTn id="24" dur="1" fill="hold">
                                          <p:stCondLst>
                                            <p:cond delay="499"/>
                                          </p:stCondLst>
                                        </p:cTn>
                                        <p:tgtEl>
                                          <p:spTgt spid="2052"/>
                                        </p:tgtEl>
                                        <p:attrNameLst>
                                          <p:attrName>style.visibility</p:attrName>
                                        </p:attrNameLst>
                                      </p:cBhvr>
                                      <p:to>
                                        <p:strVal val="hidden"/>
                                      </p:to>
                                    </p:set>
                                  </p:childTnLst>
                                </p:cTn>
                              </p:par>
                              <p:par>
                                <p:cTn id="25" presetID="2" presetClass="exit" presetSubtype="8" fill="hold" grpId="0" nodeType="withEffect">
                                  <p:stCondLst>
                                    <p:cond delay="0"/>
                                  </p:stCondLst>
                                  <p:childTnLst>
                                    <p:anim calcmode="lin" valueType="num">
                                      <p:cBhvr additive="base">
                                        <p:cTn id="26" dur="500"/>
                                        <p:tgtEl>
                                          <p:spTgt spid="3">
                                            <p:txEl>
                                              <p:pRg st="0" end="0"/>
                                            </p:txEl>
                                          </p:spTgt>
                                        </p:tgtEl>
                                        <p:attrNameLst>
                                          <p:attrName>ppt_x</p:attrName>
                                        </p:attrNameLst>
                                      </p:cBhvr>
                                      <p:tavLst>
                                        <p:tav tm="0">
                                          <p:val>
                                            <p:strVal val="ppt_x"/>
                                          </p:val>
                                        </p:tav>
                                        <p:tav tm="100000">
                                          <p:val>
                                            <p:strVal val="0-ppt_w/2"/>
                                          </p:val>
                                        </p:tav>
                                      </p:tavLst>
                                    </p:anim>
                                    <p:anim calcmode="lin" valueType="num">
                                      <p:cBhvr additive="base">
                                        <p:cTn id="27" dur="500"/>
                                        <p:tgtEl>
                                          <p:spTgt spid="3">
                                            <p:txEl>
                                              <p:pRg st="0" end="0"/>
                                            </p:txEl>
                                          </p:spTgt>
                                        </p:tgtEl>
                                        <p:attrNameLst>
                                          <p:attrName>ppt_y</p:attrName>
                                        </p:attrNameLst>
                                      </p:cBhvr>
                                      <p:tavLst>
                                        <p:tav tm="0">
                                          <p:val>
                                            <p:strVal val="ppt_y"/>
                                          </p:val>
                                        </p:tav>
                                        <p:tav tm="100000">
                                          <p:val>
                                            <p:strVal val="ppt_y"/>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left)">
                                      <p:cBhvr>
                                        <p:cTn id="33" dur="500"/>
                                        <p:tgtEl>
                                          <p:spTgt spid="2060"/>
                                        </p:tgtEl>
                                      </p:cBhvr>
                                    </p:animEffect>
                                  </p:childTnLst>
                                </p:cTn>
                              </p:par>
                              <p:par>
                                <p:cTn id="34" presetID="22" presetClass="entr" presetSubtype="8" fill="hold" nodeType="withEffect">
                                  <p:stCondLst>
                                    <p:cond delay="500"/>
                                  </p:stCondLst>
                                  <p:childTnLst>
                                    <p:set>
                                      <p:cBhvr>
                                        <p:cTn id="35" dur="1" fill="hold">
                                          <p:stCondLst>
                                            <p:cond delay="0"/>
                                          </p:stCondLst>
                                        </p:cTn>
                                        <p:tgtEl>
                                          <p:spTgt spid="2066"/>
                                        </p:tgtEl>
                                        <p:attrNameLst>
                                          <p:attrName>style.visibility</p:attrName>
                                        </p:attrNameLst>
                                      </p:cBhvr>
                                      <p:to>
                                        <p:strVal val="visible"/>
                                      </p:to>
                                    </p:set>
                                    <p:animEffect transition="in" filter="wipe(left)">
                                      <p:cBhvr>
                                        <p:cTn id="36" dur="500"/>
                                        <p:tgtEl>
                                          <p:spTgt spid="2066"/>
                                        </p:tgtEl>
                                      </p:cBhvr>
                                    </p:animEffect>
                                  </p:childTnLst>
                                </p:cTn>
                              </p:par>
                              <p:par>
                                <p:cTn id="37" presetID="22" presetClass="entr" presetSubtype="8" fill="hold" nodeType="withEffect">
                                  <p:stCondLst>
                                    <p:cond delay="1000"/>
                                  </p:stCondLst>
                                  <p:childTnLst>
                                    <p:set>
                                      <p:cBhvr>
                                        <p:cTn id="38" dur="1" fill="hold">
                                          <p:stCondLst>
                                            <p:cond delay="0"/>
                                          </p:stCondLst>
                                        </p:cTn>
                                        <p:tgtEl>
                                          <p:spTgt spid="2062"/>
                                        </p:tgtEl>
                                        <p:attrNameLst>
                                          <p:attrName>style.visibility</p:attrName>
                                        </p:attrNameLst>
                                      </p:cBhvr>
                                      <p:to>
                                        <p:strVal val="visible"/>
                                      </p:to>
                                    </p:set>
                                    <p:animEffect transition="in" filter="wipe(left)">
                                      <p:cBhvr>
                                        <p:cTn id="39" dur="500"/>
                                        <p:tgtEl>
                                          <p:spTgt spid="206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068"/>
                                        </p:tgtEl>
                                        <p:attrNameLst>
                                          <p:attrName>style.visibility</p:attrName>
                                        </p:attrNameLst>
                                      </p:cBhvr>
                                      <p:to>
                                        <p:strVal val="visible"/>
                                      </p:to>
                                    </p:set>
                                    <p:animEffect transition="in" filter="wipe(left)">
                                      <p:cBhvr>
                                        <p:cTn id="53" dur="500"/>
                                        <p:tgtEl>
                                          <p:spTgt spid="20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nodeType="withEffect">
                                  <p:stCondLst>
                                    <p:cond delay="30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O que é: </a:t>
            </a:r>
            <a:r>
              <a:rPr lang="pt-BR" dirty="0">
                <a:effectLst>
                  <a:outerShdw blurRad="38100" dist="38100" dir="2700000" algn="tl">
                    <a:srgbClr val="000000">
                      <a:alpha val="43137"/>
                    </a:srgbClr>
                  </a:outerShdw>
                </a:effectLst>
              </a:rPr>
              <a:t>controle de versões</a:t>
            </a:r>
          </a:p>
        </p:txBody>
      </p:sp>
      <p:sp>
        <p:nvSpPr>
          <p:cNvPr id="4" name="Espaço Reservado para Número de Slide 3">
            <a:extLst>
              <a:ext uri="{FF2B5EF4-FFF2-40B4-BE49-F238E27FC236}">
                <a16:creationId xmlns:a16="http://schemas.microsoft.com/office/drawing/2014/main" id="{01B1FABF-A54E-4E55-8C2B-D89C04B7C237}"/>
              </a:ext>
            </a:extLst>
          </p:cNvPr>
          <p:cNvSpPr>
            <a:spLocks noGrp="1"/>
          </p:cNvSpPr>
          <p:nvPr>
            <p:ph type="sldNum" sz="quarter" idx="12"/>
          </p:nvPr>
        </p:nvSpPr>
        <p:spPr/>
        <p:txBody>
          <a:bodyPr/>
          <a:lstStyle/>
          <a:p>
            <a:fld id="{37858B10-61B1-48D3-B195-961363B495B0}" type="slidenum">
              <a:rPr lang="pt-BR" smtClean="0"/>
              <a:t>4</a:t>
            </a:fld>
            <a:endParaRPr lang="pt-BR"/>
          </a:p>
        </p:txBody>
      </p:sp>
      <p:sp>
        <p:nvSpPr>
          <p:cNvPr id="5" name="Retângulo 4">
            <a:extLst>
              <a:ext uri="{FF2B5EF4-FFF2-40B4-BE49-F238E27FC236}">
                <a16:creationId xmlns:a16="http://schemas.microsoft.com/office/drawing/2014/main" id="{EDFD62A1-C406-4476-B8EA-8955B648DAE1}"/>
              </a:ext>
            </a:extLst>
          </p:cNvPr>
          <p:cNvSpPr/>
          <p:nvPr/>
        </p:nvSpPr>
        <p:spPr>
          <a:xfrm>
            <a:off x="6291550" y="1733324"/>
            <a:ext cx="5552107" cy="4623026"/>
          </a:xfrm>
          <a:prstGeom prst="rect">
            <a:avLst/>
          </a:prstGeom>
          <a:solidFill>
            <a:schemeClr val="accent6">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697A3C1C-2125-4153-B8B1-0553312E9244}"/>
              </a:ext>
            </a:extLst>
          </p:cNvPr>
          <p:cNvSpPr/>
          <p:nvPr/>
        </p:nvSpPr>
        <p:spPr>
          <a:xfrm>
            <a:off x="348343" y="1733324"/>
            <a:ext cx="5552108" cy="4623026"/>
          </a:xfrm>
          <a:prstGeom prst="rect">
            <a:avLst/>
          </a:prstGeom>
          <a:solidFill>
            <a:srgbClr val="0070C0">
              <a:alpha val="6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3378683F-0470-40E3-97F1-0B15B2E89902}"/>
              </a:ext>
            </a:extLst>
          </p:cNvPr>
          <p:cNvSpPr>
            <a:spLocks noGrp="1"/>
          </p:cNvSpPr>
          <p:nvPr>
            <p:ph idx="1"/>
          </p:nvPr>
        </p:nvSpPr>
        <p:spPr>
          <a:xfrm>
            <a:off x="576943" y="1869168"/>
            <a:ext cx="10515600" cy="4351338"/>
          </a:xfrm>
        </p:spPr>
        <p:txBody>
          <a:bodyPr>
            <a:normAutofit/>
          </a:bodyPr>
          <a:lstStyle/>
          <a:p>
            <a:pPr marL="0" indent="0" algn="ctr">
              <a:buNone/>
            </a:pPr>
            <a:r>
              <a:rPr lang="pt-BR" sz="4000" dirty="0">
                <a:latin typeface="Bahnschrift Light" panose="020B0502040204020203" pitchFamily="34" charset="0"/>
              </a:rPr>
              <a:t>Repositório + Histórico</a:t>
            </a:r>
          </a:p>
        </p:txBody>
      </p:sp>
      <p:sp>
        <p:nvSpPr>
          <p:cNvPr id="7" name="Espaço Reservado para Conteúdo 2">
            <a:extLst>
              <a:ext uri="{FF2B5EF4-FFF2-40B4-BE49-F238E27FC236}">
                <a16:creationId xmlns:a16="http://schemas.microsoft.com/office/drawing/2014/main" id="{2D7365BD-E309-4320-AF0E-C7BB6E51E8B4}"/>
              </a:ext>
            </a:extLst>
          </p:cNvPr>
          <p:cNvSpPr txBox="1">
            <a:spLocks/>
          </p:cNvSpPr>
          <p:nvPr/>
        </p:nvSpPr>
        <p:spPr>
          <a:xfrm rot="20710751">
            <a:off x="6812623" y="3177246"/>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Quando</a:t>
            </a:r>
            <a:endParaRPr lang="pt-BR" sz="4000" dirty="0">
              <a:latin typeface="Bahnschrift Light" panose="020B0502040204020203" pitchFamily="34" charset="0"/>
            </a:endParaRPr>
          </a:p>
        </p:txBody>
      </p:sp>
      <p:sp>
        <p:nvSpPr>
          <p:cNvPr id="8" name="Espaço Reservado para Conteúdo 2">
            <a:extLst>
              <a:ext uri="{FF2B5EF4-FFF2-40B4-BE49-F238E27FC236}">
                <a16:creationId xmlns:a16="http://schemas.microsoft.com/office/drawing/2014/main" id="{06D16846-6406-46D4-B7D2-41DF5B0CCE1C}"/>
              </a:ext>
            </a:extLst>
          </p:cNvPr>
          <p:cNvSpPr txBox="1">
            <a:spLocks/>
          </p:cNvSpPr>
          <p:nvPr/>
        </p:nvSpPr>
        <p:spPr>
          <a:xfrm rot="618603">
            <a:off x="9445393" y="3489555"/>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Quem</a:t>
            </a:r>
            <a:endParaRPr lang="pt-BR" sz="4000" dirty="0">
              <a:latin typeface="Bahnschrift Light" panose="020B0502040204020203" pitchFamily="34" charset="0"/>
            </a:endParaRPr>
          </a:p>
        </p:txBody>
      </p:sp>
      <p:sp>
        <p:nvSpPr>
          <p:cNvPr id="9" name="Espaço Reservado para Conteúdo 2">
            <a:extLst>
              <a:ext uri="{FF2B5EF4-FFF2-40B4-BE49-F238E27FC236}">
                <a16:creationId xmlns:a16="http://schemas.microsoft.com/office/drawing/2014/main" id="{0EBF4FA2-F59D-4D7D-9FFC-976C601533F6}"/>
              </a:ext>
            </a:extLst>
          </p:cNvPr>
          <p:cNvSpPr txBox="1">
            <a:spLocks/>
          </p:cNvSpPr>
          <p:nvPr/>
        </p:nvSpPr>
        <p:spPr>
          <a:xfrm rot="20840695">
            <a:off x="9253251" y="5160640"/>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Por quê</a:t>
            </a:r>
            <a:endParaRPr lang="pt-BR" sz="4000" dirty="0">
              <a:latin typeface="Bahnschrift Light" panose="020B0502040204020203" pitchFamily="34" charset="0"/>
            </a:endParaRPr>
          </a:p>
        </p:txBody>
      </p:sp>
      <p:sp>
        <p:nvSpPr>
          <p:cNvPr id="10" name="Espaço Reservado para Conteúdo 2">
            <a:extLst>
              <a:ext uri="{FF2B5EF4-FFF2-40B4-BE49-F238E27FC236}">
                <a16:creationId xmlns:a16="http://schemas.microsoft.com/office/drawing/2014/main" id="{E44462D3-67DD-42EE-9038-BA632F1BD10D}"/>
              </a:ext>
            </a:extLst>
          </p:cNvPr>
          <p:cNvSpPr txBox="1">
            <a:spLocks/>
          </p:cNvSpPr>
          <p:nvPr/>
        </p:nvSpPr>
        <p:spPr>
          <a:xfrm rot="617127">
            <a:off x="7278037" y="4543754"/>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Versão 1.0</a:t>
            </a:r>
            <a:endParaRPr lang="pt-BR" sz="4000" dirty="0">
              <a:latin typeface="Bahnschrift Light" panose="020B0502040204020203" pitchFamily="34" charset="0"/>
            </a:endParaRPr>
          </a:p>
        </p:txBody>
      </p:sp>
      <p:sp>
        <p:nvSpPr>
          <p:cNvPr id="11" name="Espaço Reservado para Conteúdo 2">
            <a:extLst>
              <a:ext uri="{FF2B5EF4-FFF2-40B4-BE49-F238E27FC236}">
                <a16:creationId xmlns:a16="http://schemas.microsoft.com/office/drawing/2014/main" id="{F0891706-8D19-4A91-BECF-C57F08A631E4}"/>
              </a:ext>
            </a:extLst>
          </p:cNvPr>
          <p:cNvSpPr txBox="1">
            <a:spLocks/>
          </p:cNvSpPr>
          <p:nvPr/>
        </p:nvSpPr>
        <p:spPr>
          <a:xfrm rot="565551">
            <a:off x="6853331" y="4920181"/>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Versão 1.1</a:t>
            </a:r>
            <a:endParaRPr lang="pt-BR" sz="4000" dirty="0">
              <a:latin typeface="Bahnschrift Light" panose="020B0502040204020203" pitchFamily="34" charset="0"/>
            </a:endParaRPr>
          </a:p>
        </p:txBody>
      </p:sp>
      <p:sp>
        <p:nvSpPr>
          <p:cNvPr id="12" name="Espaço Reservado para Conteúdo 2">
            <a:extLst>
              <a:ext uri="{FF2B5EF4-FFF2-40B4-BE49-F238E27FC236}">
                <a16:creationId xmlns:a16="http://schemas.microsoft.com/office/drawing/2014/main" id="{4CFAFAC1-3C0B-4915-8F92-95DF3BFDDED8}"/>
              </a:ext>
            </a:extLst>
          </p:cNvPr>
          <p:cNvSpPr txBox="1">
            <a:spLocks/>
          </p:cNvSpPr>
          <p:nvPr/>
        </p:nvSpPr>
        <p:spPr>
          <a:xfrm rot="615229">
            <a:off x="6557739" y="5368365"/>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Versão 1.2</a:t>
            </a:r>
            <a:endParaRPr lang="pt-BR" sz="4000" dirty="0">
              <a:latin typeface="Bahnschrift Light" panose="020B0502040204020203" pitchFamily="34" charset="0"/>
            </a:endParaRPr>
          </a:p>
        </p:txBody>
      </p:sp>
      <p:sp>
        <p:nvSpPr>
          <p:cNvPr id="13" name="Espaço Reservado para Conteúdo 2">
            <a:extLst>
              <a:ext uri="{FF2B5EF4-FFF2-40B4-BE49-F238E27FC236}">
                <a16:creationId xmlns:a16="http://schemas.microsoft.com/office/drawing/2014/main" id="{104DCFCE-A955-4F20-86D2-E4D65833B933}"/>
              </a:ext>
            </a:extLst>
          </p:cNvPr>
          <p:cNvSpPr txBox="1">
            <a:spLocks/>
          </p:cNvSpPr>
          <p:nvPr/>
        </p:nvSpPr>
        <p:spPr>
          <a:xfrm rot="20660734">
            <a:off x="8033436" y="3792594"/>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O quê</a:t>
            </a:r>
            <a:endParaRPr lang="pt-BR" sz="4000" dirty="0">
              <a:latin typeface="Bahnschrift Light" panose="020B0502040204020203" pitchFamily="34" charset="0"/>
            </a:endParaRPr>
          </a:p>
        </p:txBody>
      </p:sp>
      <p:sp>
        <p:nvSpPr>
          <p:cNvPr id="14" name="Espaço Reservado para Conteúdo 2">
            <a:extLst>
              <a:ext uri="{FF2B5EF4-FFF2-40B4-BE49-F238E27FC236}">
                <a16:creationId xmlns:a16="http://schemas.microsoft.com/office/drawing/2014/main" id="{9752381B-9D06-4D50-8268-D290C0A780CD}"/>
              </a:ext>
            </a:extLst>
          </p:cNvPr>
          <p:cNvSpPr txBox="1">
            <a:spLocks/>
          </p:cNvSpPr>
          <p:nvPr/>
        </p:nvSpPr>
        <p:spPr>
          <a:xfrm rot="20710751">
            <a:off x="616276" y="3394513"/>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Diretório</a:t>
            </a:r>
            <a:endParaRPr lang="pt-BR" sz="4000" dirty="0">
              <a:latin typeface="Bahnschrift Light" panose="020B0502040204020203" pitchFamily="34" charset="0"/>
            </a:endParaRPr>
          </a:p>
        </p:txBody>
      </p:sp>
      <p:sp>
        <p:nvSpPr>
          <p:cNvPr id="15" name="Espaço Reservado para Conteúdo 2">
            <a:extLst>
              <a:ext uri="{FF2B5EF4-FFF2-40B4-BE49-F238E27FC236}">
                <a16:creationId xmlns:a16="http://schemas.microsoft.com/office/drawing/2014/main" id="{FC6BED91-050A-4745-A3FD-6C045E000F64}"/>
              </a:ext>
            </a:extLst>
          </p:cNvPr>
          <p:cNvSpPr txBox="1">
            <a:spLocks/>
          </p:cNvSpPr>
          <p:nvPr/>
        </p:nvSpPr>
        <p:spPr>
          <a:xfrm rot="507519">
            <a:off x="1896748" y="4039141"/>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Pasta</a:t>
            </a:r>
            <a:endParaRPr lang="pt-BR" sz="4000" dirty="0">
              <a:latin typeface="Bahnschrift Light" panose="020B0502040204020203" pitchFamily="34" charset="0"/>
            </a:endParaRPr>
          </a:p>
        </p:txBody>
      </p:sp>
      <p:sp>
        <p:nvSpPr>
          <p:cNvPr id="18" name="Espaço Reservado para Conteúdo 2">
            <a:extLst>
              <a:ext uri="{FF2B5EF4-FFF2-40B4-BE49-F238E27FC236}">
                <a16:creationId xmlns:a16="http://schemas.microsoft.com/office/drawing/2014/main" id="{2CA9AFA5-245B-4D03-A932-D98BF649F087}"/>
              </a:ext>
            </a:extLst>
          </p:cNvPr>
          <p:cNvSpPr txBox="1">
            <a:spLocks/>
          </p:cNvSpPr>
          <p:nvPr/>
        </p:nvSpPr>
        <p:spPr>
          <a:xfrm rot="21364648">
            <a:off x="3386497" y="3449912"/>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Drive</a:t>
            </a:r>
            <a:endParaRPr lang="pt-BR" sz="4000" dirty="0">
              <a:latin typeface="Bahnschrift Light" panose="020B0502040204020203" pitchFamily="34" charset="0"/>
            </a:endParaRPr>
          </a:p>
        </p:txBody>
      </p:sp>
      <p:pic>
        <p:nvPicPr>
          <p:cNvPr id="3074" name="Picture 2" descr="Download - Google Drive">
            <a:extLst>
              <a:ext uri="{FF2B5EF4-FFF2-40B4-BE49-F238E27FC236}">
                <a16:creationId xmlns:a16="http://schemas.microsoft.com/office/drawing/2014/main" id="{B267B730-3813-4A52-BD7B-2B36936F9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47759">
            <a:off x="615012" y="4951394"/>
            <a:ext cx="1262504" cy="12625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opbox: Amazon.com.br: Amazon Appstore">
            <a:extLst>
              <a:ext uri="{FF2B5EF4-FFF2-40B4-BE49-F238E27FC236}">
                <a16:creationId xmlns:a16="http://schemas.microsoft.com/office/drawing/2014/main" id="{A61F569E-F521-44E5-9645-E61F7D467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781" y="4909463"/>
            <a:ext cx="1328679" cy="13286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TPManager - FTP, SFTP client na App Store">
            <a:extLst>
              <a:ext uri="{FF2B5EF4-FFF2-40B4-BE49-F238E27FC236}">
                <a16:creationId xmlns:a16="http://schemas.microsoft.com/office/drawing/2014/main" id="{5FAA20BF-3883-44A5-AD28-C410355ADC5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0000" y1="30794" x2="45417" y2="65556"/>
                        <a14:foregroundMark x1="45417" y1="65556" x2="49833" y2="71746"/>
                        <a14:foregroundMark x1="49833" y1="71746" x2="58500" y2="68095"/>
                        <a14:foregroundMark x1="58500" y1="68095" x2="61917" y2="62698"/>
                        <a14:foregroundMark x1="61917" y1="62698" x2="62083" y2="51111"/>
                        <a14:foregroundMark x1="62083" y1="51111" x2="60083" y2="41429"/>
                        <a14:foregroundMark x1="60083" y1="41429" x2="56167" y2="36032"/>
                        <a14:foregroundMark x1="56167" y1="36032" x2="51333" y2="33810"/>
                        <a14:foregroundMark x1="51333" y1="33810" x2="46667" y2="35873"/>
                        <a14:foregroundMark x1="46667" y1="35873" x2="45583" y2="37619"/>
                        <a14:foregroundMark x1="51167" y1="37778" x2="50500" y2="56984"/>
                        <a14:foregroundMark x1="45417" y1="58413" x2="45917" y2="49206"/>
                        <a14:foregroundMark x1="45917" y1="49206" x2="52500" y2="36667"/>
                        <a14:foregroundMark x1="52500" y1="36667" x2="56833" y2="32540"/>
                        <a14:foregroundMark x1="56833" y1="32540" x2="57000" y2="32540"/>
                        <a14:foregroundMark x1="46333" y1="55079" x2="46500" y2="42698"/>
                        <a14:foregroundMark x1="46500" y1="42698" x2="51250" y2="43333"/>
                        <a14:foregroundMark x1="51250" y1="43333" x2="49917" y2="51429"/>
                        <a14:foregroundMark x1="49917" y1="51429" x2="44667" y2="52381"/>
                        <a14:foregroundMark x1="44667" y1="52381" x2="44417" y2="42222"/>
                        <a14:foregroundMark x1="44417" y1="42222" x2="52000" y2="39683"/>
                        <a14:foregroundMark x1="52000" y1="39683" x2="53833" y2="51270"/>
                        <a14:foregroundMark x1="53833" y1="51270" x2="47917" y2="54921"/>
                        <a14:foregroundMark x1="47917" y1="54921" x2="49083" y2="44286"/>
                        <a14:foregroundMark x1="49083" y1="44286" x2="53333" y2="42381"/>
                        <a14:foregroundMark x1="53333" y1="42381" x2="55000" y2="54603"/>
                        <a14:foregroundMark x1="55000" y1="54603" x2="51333" y2="59365"/>
                        <a14:foregroundMark x1="51333" y1="59365" x2="47083" y2="53810"/>
                        <a14:foregroundMark x1="47083" y1="53810" x2="53667" y2="46349"/>
                        <a14:foregroundMark x1="53667" y1="46349" x2="58167" y2="50476"/>
                        <a14:foregroundMark x1="58167" y1="50476" x2="55500" y2="61905"/>
                        <a14:foregroundMark x1="55500" y1="61905" x2="49667" y2="62063"/>
                        <a14:foregroundMark x1="49667" y1="62063" x2="53750" y2="56984"/>
                        <a14:foregroundMark x1="53750" y1="56984" x2="50750" y2="64286"/>
                        <a14:foregroundMark x1="50750" y1="64286" x2="43167" y2="63651"/>
                        <a14:foregroundMark x1="43167" y1="63651" x2="47333" y2="69048"/>
                        <a14:foregroundMark x1="47333" y1="69048" x2="41833" y2="66984"/>
                        <a14:foregroundMark x1="41833" y1="66984" x2="47667" y2="58254"/>
                        <a14:foregroundMark x1="47667" y1="58254" x2="45000" y2="65238"/>
                        <a14:foregroundMark x1="45000" y1="65238" x2="46750" y2="54127"/>
                        <a14:foregroundMark x1="46750" y1="54127" x2="51500" y2="50317"/>
                        <a14:foregroundMark x1="51500" y1="50317" x2="56333" y2="49206"/>
                        <a14:foregroundMark x1="56333" y1="49206" x2="53583" y2="56667"/>
                        <a14:foregroundMark x1="53583" y1="56667" x2="49000" y2="48254"/>
                        <a14:foregroundMark x1="49000" y1="48254" x2="52083" y2="40317"/>
                        <a14:foregroundMark x1="52083" y1="40317" x2="53083" y2="40476"/>
                      </a14:backgroundRemoval>
                    </a14:imgEffect>
                  </a14:imgLayer>
                </a14:imgProps>
              </a:ext>
              <a:ext uri="{28A0092B-C50C-407E-A947-70E740481C1C}">
                <a14:useLocalDpi xmlns:a14="http://schemas.microsoft.com/office/drawing/2010/main" val="0"/>
              </a:ext>
            </a:extLst>
          </a:blip>
          <a:srcRect/>
          <a:stretch>
            <a:fillRect/>
          </a:stretch>
        </p:blipFill>
        <p:spPr bwMode="auto">
          <a:xfrm>
            <a:off x="3623354" y="4823525"/>
            <a:ext cx="2987040" cy="156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20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par>
                                <p:cTn id="43" presetID="53" presetClass="entr" presetSubtype="16" fill="hold" grpId="0" nodeType="withEffect">
                                  <p:stCondLst>
                                    <p:cond delay="900"/>
                                  </p:stCondLst>
                                  <p:childTnLst>
                                    <p:set>
                                      <p:cBhvr>
                                        <p:cTn id="44" dur="1" fill="hold">
                                          <p:stCondLst>
                                            <p:cond delay="0"/>
                                          </p:stCondLst>
                                        </p:cTn>
                                        <p:tgtEl>
                                          <p:spTgt spid="9"/>
                                        </p:tgtEl>
                                        <p:attrNameLst>
                                          <p:attrName>style.visibility</p:attrName>
                                        </p:attrNameLst>
                                      </p:cBhvr>
                                      <p:to>
                                        <p:strVal val="visible"/>
                                      </p:to>
                                    </p:set>
                                    <p:anim calcmode="lin" valueType="num">
                                      <p:cBhvr>
                                        <p:cTn id="45" dur="400" fill="hold"/>
                                        <p:tgtEl>
                                          <p:spTgt spid="9"/>
                                        </p:tgtEl>
                                        <p:attrNameLst>
                                          <p:attrName>ppt_w</p:attrName>
                                        </p:attrNameLst>
                                      </p:cBhvr>
                                      <p:tavLst>
                                        <p:tav tm="0">
                                          <p:val>
                                            <p:fltVal val="0"/>
                                          </p:val>
                                        </p:tav>
                                        <p:tav tm="100000">
                                          <p:val>
                                            <p:strVal val="#ppt_w"/>
                                          </p:val>
                                        </p:tav>
                                      </p:tavLst>
                                    </p:anim>
                                    <p:anim calcmode="lin" valueType="num">
                                      <p:cBhvr>
                                        <p:cTn id="46" dur="400" fill="hold"/>
                                        <p:tgtEl>
                                          <p:spTgt spid="9"/>
                                        </p:tgtEl>
                                        <p:attrNameLst>
                                          <p:attrName>ppt_h</p:attrName>
                                        </p:attrNameLst>
                                      </p:cBhvr>
                                      <p:tavLst>
                                        <p:tav tm="0">
                                          <p:val>
                                            <p:fltVal val="0"/>
                                          </p:val>
                                        </p:tav>
                                        <p:tav tm="100000">
                                          <p:val>
                                            <p:strVal val="#ppt_h"/>
                                          </p:val>
                                        </p:tav>
                                      </p:tavLst>
                                    </p:anim>
                                    <p:animEffect transition="in" filter="fade">
                                      <p:cBhvr>
                                        <p:cTn id="47" dur="4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074"/>
                                        </p:tgtEl>
                                        <p:attrNameLst>
                                          <p:attrName>style.visibility</p:attrName>
                                        </p:attrNameLst>
                                      </p:cBhvr>
                                      <p:to>
                                        <p:strVal val="visible"/>
                                      </p:to>
                                    </p:set>
                                    <p:anim calcmode="lin" valueType="num">
                                      <p:cBhvr>
                                        <p:cTn id="69" dur="500" fill="hold"/>
                                        <p:tgtEl>
                                          <p:spTgt spid="3074"/>
                                        </p:tgtEl>
                                        <p:attrNameLst>
                                          <p:attrName>ppt_w</p:attrName>
                                        </p:attrNameLst>
                                      </p:cBhvr>
                                      <p:tavLst>
                                        <p:tav tm="0">
                                          <p:val>
                                            <p:fltVal val="0"/>
                                          </p:val>
                                        </p:tav>
                                        <p:tav tm="100000">
                                          <p:val>
                                            <p:strVal val="#ppt_w"/>
                                          </p:val>
                                        </p:tav>
                                      </p:tavLst>
                                    </p:anim>
                                    <p:anim calcmode="lin" valueType="num">
                                      <p:cBhvr>
                                        <p:cTn id="70" dur="500" fill="hold"/>
                                        <p:tgtEl>
                                          <p:spTgt spid="3074"/>
                                        </p:tgtEl>
                                        <p:attrNameLst>
                                          <p:attrName>ppt_h</p:attrName>
                                        </p:attrNameLst>
                                      </p:cBhvr>
                                      <p:tavLst>
                                        <p:tav tm="0">
                                          <p:val>
                                            <p:fltVal val="0"/>
                                          </p:val>
                                        </p:tav>
                                        <p:tav tm="100000">
                                          <p:val>
                                            <p:strVal val="#ppt_h"/>
                                          </p:val>
                                        </p:tav>
                                      </p:tavLst>
                                    </p:anim>
                                    <p:animEffect transition="in" filter="fade">
                                      <p:cBhvr>
                                        <p:cTn id="71" dur="500"/>
                                        <p:tgtEl>
                                          <p:spTgt spid="3074"/>
                                        </p:tgtEl>
                                      </p:cBhvr>
                                    </p:animEffect>
                                  </p:childTnLst>
                                </p:cTn>
                              </p:par>
                              <p:par>
                                <p:cTn id="72" presetID="53" presetClass="entr" presetSubtype="16" fill="hold" nodeType="withEffect">
                                  <p:stCondLst>
                                    <p:cond delay="100"/>
                                  </p:stCondLst>
                                  <p:childTnLst>
                                    <p:set>
                                      <p:cBhvr>
                                        <p:cTn id="73" dur="1" fill="hold">
                                          <p:stCondLst>
                                            <p:cond delay="0"/>
                                          </p:stCondLst>
                                        </p:cTn>
                                        <p:tgtEl>
                                          <p:spTgt spid="3076"/>
                                        </p:tgtEl>
                                        <p:attrNameLst>
                                          <p:attrName>style.visibility</p:attrName>
                                        </p:attrNameLst>
                                      </p:cBhvr>
                                      <p:to>
                                        <p:strVal val="visible"/>
                                      </p:to>
                                    </p:set>
                                    <p:anim calcmode="lin" valueType="num">
                                      <p:cBhvr>
                                        <p:cTn id="74" dur="500" fill="hold"/>
                                        <p:tgtEl>
                                          <p:spTgt spid="3076"/>
                                        </p:tgtEl>
                                        <p:attrNameLst>
                                          <p:attrName>ppt_w</p:attrName>
                                        </p:attrNameLst>
                                      </p:cBhvr>
                                      <p:tavLst>
                                        <p:tav tm="0">
                                          <p:val>
                                            <p:fltVal val="0"/>
                                          </p:val>
                                        </p:tav>
                                        <p:tav tm="100000">
                                          <p:val>
                                            <p:strVal val="#ppt_w"/>
                                          </p:val>
                                        </p:tav>
                                      </p:tavLst>
                                    </p:anim>
                                    <p:anim calcmode="lin" valueType="num">
                                      <p:cBhvr>
                                        <p:cTn id="75" dur="500" fill="hold"/>
                                        <p:tgtEl>
                                          <p:spTgt spid="3076"/>
                                        </p:tgtEl>
                                        <p:attrNameLst>
                                          <p:attrName>ppt_h</p:attrName>
                                        </p:attrNameLst>
                                      </p:cBhvr>
                                      <p:tavLst>
                                        <p:tav tm="0">
                                          <p:val>
                                            <p:fltVal val="0"/>
                                          </p:val>
                                        </p:tav>
                                        <p:tav tm="100000">
                                          <p:val>
                                            <p:strVal val="#ppt_h"/>
                                          </p:val>
                                        </p:tav>
                                      </p:tavLst>
                                    </p:anim>
                                    <p:animEffect transition="in" filter="fade">
                                      <p:cBhvr>
                                        <p:cTn id="76" dur="500"/>
                                        <p:tgtEl>
                                          <p:spTgt spid="3076"/>
                                        </p:tgtEl>
                                      </p:cBhvr>
                                    </p:animEffect>
                                  </p:childTnLst>
                                </p:cTn>
                              </p:par>
                              <p:par>
                                <p:cTn id="77" presetID="53" presetClass="entr" presetSubtype="16" fill="hold" nodeType="withEffect">
                                  <p:stCondLst>
                                    <p:cond delay="200"/>
                                  </p:stCondLst>
                                  <p:childTnLst>
                                    <p:set>
                                      <p:cBhvr>
                                        <p:cTn id="78" dur="1" fill="hold">
                                          <p:stCondLst>
                                            <p:cond delay="0"/>
                                          </p:stCondLst>
                                        </p:cTn>
                                        <p:tgtEl>
                                          <p:spTgt spid="3078"/>
                                        </p:tgtEl>
                                        <p:attrNameLst>
                                          <p:attrName>style.visibility</p:attrName>
                                        </p:attrNameLst>
                                      </p:cBhvr>
                                      <p:to>
                                        <p:strVal val="visible"/>
                                      </p:to>
                                    </p:set>
                                    <p:anim calcmode="lin" valueType="num">
                                      <p:cBhvr>
                                        <p:cTn id="79" dur="500" fill="hold"/>
                                        <p:tgtEl>
                                          <p:spTgt spid="3078"/>
                                        </p:tgtEl>
                                        <p:attrNameLst>
                                          <p:attrName>ppt_w</p:attrName>
                                        </p:attrNameLst>
                                      </p:cBhvr>
                                      <p:tavLst>
                                        <p:tav tm="0">
                                          <p:val>
                                            <p:fltVal val="0"/>
                                          </p:val>
                                        </p:tav>
                                        <p:tav tm="100000">
                                          <p:val>
                                            <p:strVal val="#ppt_w"/>
                                          </p:val>
                                        </p:tav>
                                      </p:tavLst>
                                    </p:anim>
                                    <p:anim calcmode="lin" valueType="num">
                                      <p:cBhvr>
                                        <p:cTn id="80" dur="500" fill="hold"/>
                                        <p:tgtEl>
                                          <p:spTgt spid="3078"/>
                                        </p:tgtEl>
                                        <p:attrNameLst>
                                          <p:attrName>ppt_h</p:attrName>
                                        </p:attrNameLst>
                                      </p:cBhvr>
                                      <p:tavLst>
                                        <p:tav tm="0">
                                          <p:val>
                                            <p:fltVal val="0"/>
                                          </p:val>
                                        </p:tav>
                                        <p:tav tm="100000">
                                          <p:val>
                                            <p:strVal val="#ppt_h"/>
                                          </p:val>
                                        </p:tav>
                                      </p:tavLst>
                                    </p:anim>
                                    <p:animEffect transition="in" filter="fade">
                                      <p:cBhvr>
                                        <p:cTn id="81"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p:bldP spid="13" grpId="0"/>
      <p:bldP spid="14" grpId="0"/>
      <p:bldP spid="15"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ntrodução ao GIT | Dados Aleatórios">
            <a:extLst>
              <a:ext uri="{FF2B5EF4-FFF2-40B4-BE49-F238E27FC236}">
                <a16:creationId xmlns:a16="http://schemas.microsoft.com/office/drawing/2014/main" id="{F5EFFB2B-1F75-42AD-BB0C-832AD35D18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73" t="28550" r="39841" b="66071"/>
          <a:stretch/>
        </p:blipFill>
        <p:spPr bwMode="auto">
          <a:xfrm>
            <a:off x="-2117980" y="-418289"/>
            <a:ext cx="17749769" cy="823932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a:effectLst>
                  <a:outerShdw blurRad="38100" dist="38100" dir="2700000" algn="tl">
                    <a:srgbClr val="000000">
                      <a:alpha val="43137"/>
                    </a:srgbClr>
                  </a:outerShdw>
                </a:effectLst>
              </a:rPr>
              <a:t>Por que usar: </a:t>
            </a:r>
            <a:r>
              <a:rPr lang="pt-BR">
                <a:effectLst>
                  <a:outerShdw blurRad="38100" dist="38100" dir="2700000" algn="tl">
                    <a:srgbClr val="000000">
                      <a:alpha val="43137"/>
                    </a:srgbClr>
                  </a:outerShdw>
                </a:effectLst>
              </a:rPr>
              <a:t>controle de versão</a:t>
            </a:r>
            <a:endParaRPr lang="pt-BR" dirty="0">
              <a:effectLst>
                <a:outerShdw blurRad="38100" dist="38100" dir="2700000" algn="tl">
                  <a:srgbClr val="000000">
                    <a:alpha val="43137"/>
                  </a:srgbClr>
                </a:outerShdw>
              </a:effectLst>
            </a:endParaRPr>
          </a:p>
        </p:txBody>
      </p:sp>
      <p:pic>
        <p:nvPicPr>
          <p:cNvPr id="1026" name="Picture 2" descr="Introdução ao GIT | Dados Aleatórios">
            <a:extLst>
              <a:ext uri="{FF2B5EF4-FFF2-40B4-BE49-F238E27FC236}">
                <a16:creationId xmlns:a16="http://schemas.microsoft.com/office/drawing/2014/main" id="{2AAEFBF7-5ADB-4465-8DE0-5417D70F5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8" b="66071"/>
          <a:stretch/>
        </p:blipFill>
        <p:spPr bwMode="auto">
          <a:xfrm>
            <a:off x="268077" y="1780163"/>
            <a:ext cx="5574337" cy="1834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rodução ao GIT | Dados Aleatórios">
            <a:extLst>
              <a:ext uri="{FF2B5EF4-FFF2-40B4-BE49-F238E27FC236}">
                <a16:creationId xmlns:a16="http://schemas.microsoft.com/office/drawing/2014/main" id="{A8E4FCEB-7B3B-42F2-856A-A62936927B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86" b="36803"/>
          <a:stretch/>
        </p:blipFill>
        <p:spPr bwMode="auto">
          <a:xfrm>
            <a:off x="5842414" y="1751675"/>
            <a:ext cx="5399394" cy="20525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rodução ao GIT | Dados Aleatórios">
            <a:extLst>
              <a:ext uri="{FF2B5EF4-FFF2-40B4-BE49-F238E27FC236}">
                <a16:creationId xmlns:a16="http://schemas.microsoft.com/office/drawing/2014/main" id="{54CCAADA-00C5-4C89-965E-F5320D682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4" t="62340" r="-1" b="5393"/>
          <a:stretch/>
        </p:blipFill>
        <p:spPr bwMode="auto">
          <a:xfrm>
            <a:off x="2864900" y="4089165"/>
            <a:ext cx="5955027" cy="2603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70E38DD-BEF6-4FD4-8F2B-1DE5BBBCD285}"/>
              </a:ext>
            </a:extLst>
          </p:cNvPr>
          <p:cNvPicPr>
            <a:picLocks noChangeAspect="1"/>
          </p:cNvPicPr>
          <p:nvPr/>
        </p:nvPicPr>
        <p:blipFill>
          <a:blip r:embed="rId4"/>
          <a:stretch>
            <a:fillRect/>
          </a:stretch>
        </p:blipFill>
        <p:spPr>
          <a:xfrm>
            <a:off x="85725" y="3926846"/>
            <a:ext cx="2400635" cy="1790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Espaço Reservado para Conteúdo 2">
            <a:extLst>
              <a:ext uri="{FF2B5EF4-FFF2-40B4-BE49-F238E27FC236}">
                <a16:creationId xmlns:a16="http://schemas.microsoft.com/office/drawing/2014/main" id="{738CAFE8-F8E9-4AB4-96DE-371829FBF694}"/>
              </a:ext>
            </a:extLst>
          </p:cNvPr>
          <p:cNvSpPr txBox="1">
            <a:spLocks/>
          </p:cNvSpPr>
          <p:nvPr/>
        </p:nvSpPr>
        <p:spPr>
          <a:xfrm rot="21252022">
            <a:off x="9232266" y="3966683"/>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dirty="0" err="1"/>
              <a:t>Downgrade</a:t>
            </a:r>
            <a:endParaRPr lang="pt-BR" sz="4000" dirty="0">
              <a:latin typeface="Bahnschrift Light" panose="020B0502040204020203" pitchFamily="34" charset="0"/>
            </a:endParaRPr>
          </a:p>
        </p:txBody>
      </p:sp>
      <p:sp>
        <p:nvSpPr>
          <p:cNvPr id="12" name="Espaço Reservado para Conteúdo 2">
            <a:extLst>
              <a:ext uri="{FF2B5EF4-FFF2-40B4-BE49-F238E27FC236}">
                <a16:creationId xmlns:a16="http://schemas.microsoft.com/office/drawing/2014/main" id="{0224865F-CFDB-4D7D-AA46-5C7144718FF0}"/>
              </a:ext>
            </a:extLst>
          </p:cNvPr>
          <p:cNvSpPr txBox="1">
            <a:spLocks/>
          </p:cNvSpPr>
          <p:nvPr/>
        </p:nvSpPr>
        <p:spPr>
          <a:xfrm rot="20280353">
            <a:off x="10202326" y="4260587"/>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dirty="0" err="1"/>
              <a:t>Undo</a:t>
            </a:r>
            <a:endParaRPr lang="pt-BR" sz="4000" dirty="0">
              <a:latin typeface="Bahnschrift Light" panose="020B0502040204020203" pitchFamily="34" charset="0"/>
            </a:endParaRPr>
          </a:p>
        </p:txBody>
      </p:sp>
      <p:sp>
        <p:nvSpPr>
          <p:cNvPr id="13" name="Espaço Reservado para Conteúdo 2">
            <a:extLst>
              <a:ext uri="{FF2B5EF4-FFF2-40B4-BE49-F238E27FC236}">
                <a16:creationId xmlns:a16="http://schemas.microsoft.com/office/drawing/2014/main" id="{05E95FDD-3DCC-4B3E-80F4-C3A3DBBCB3C7}"/>
              </a:ext>
            </a:extLst>
          </p:cNvPr>
          <p:cNvSpPr txBox="1">
            <a:spLocks/>
          </p:cNvSpPr>
          <p:nvPr/>
        </p:nvSpPr>
        <p:spPr>
          <a:xfrm rot="851756">
            <a:off x="9825068" y="4875095"/>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dirty="0" err="1"/>
              <a:t>Rollback</a:t>
            </a:r>
            <a:endParaRPr lang="pt-BR" sz="4000" dirty="0">
              <a:latin typeface="Bahnschrift Light" panose="020B0502040204020203" pitchFamily="34" charset="0"/>
            </a:endParaRPr>
          </a:p>
        </p:txBody>
      </p:sp>
      <p:sp>
        <p:nvSpPr>
          <p:cNvPr id="14" name="Espaço Reservado para Conteúdo 2">
            <a:extLst>
              <a:ext uri="{FF2B5EF4-FFF2-40B4-BE49-F238E27FC236}">
                <a16:creationId xmlns:a16="http://schemas.microsoft.com/office/drawing/2014/main" id="{FEC63E39-B70D-41CA-B10A-866D9037CC9A}"/>
              </a:ext>
            </a:extLst>
          </p:cNvPr>
          <p:cNvSpPr txBox="1">
            <a:spLocks/>
          </p:cNvSpPr>
          <p:nvPr/>
        </p:nvSpPr>
        <p:spPr>
          <a:xfrm rot="193487">
            <a:off x="8109544" y="4530625"/>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dirty="0" err="1"/>
              <a:t>Control</a:t>
            </a:r>
            <a:r>
              <a:rPr lang="pt-BR" dirty="0"/>
              <a:t> + Z</a:t>
            </a:r>
          </a:p>
        </p:txBody>
      </p:sp>
      <p:pic>
        <p:nvPicPr>
          <p:cNvPr id="4100" name="Picture 4" descr="Ilustração de digitação do botão de máquina de escrever - Baixar PNG/SVG  Transparente">
            <a:extLst>
              <a:ext uri="{FF2B5EF4-FFF2-40B4-BE49-F238E27FC236}">
                <a16:creationId xmlns:a16="http://schemas.microsoft.com/office/drawing/2014/main" id="{3F6447AD-95DD-47E7-987B-8738981D1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796" y="4516165"/>
            <a:ext cx="3098565" cy="3098565"/>
          </a:xfrm>
          <a:prstGeom prst="rect">
            <a:avLst/>
          </a:prstGeom>
          <a:noFill/>
          <a:extLst>
            <a:ext uri="{909E8E84-426E-40DD-AFC4-6F175D3DCCD1}">
              <a14:hiddenFill xmlns:a14="http://schemas.microsoft.com/office/drawing/2010/main">
                <a:solidFill>
                  <a:srgbClr val="FFFFFF"/>
                </a:solidFill>
              </a14:hiddenFill>
            </a:ext>
          </a:extLst>
        </p:spPr>
      </p:pic>
      <p:sp>
        <p:nvSpPr>
          <p:cNvPr id="16" name="Espaço Reservado para Conteúdo 2">
            <a:extLst>
              <a:ext uri="{FF2B5EF4-FFF2-40B4-BE49-F238E27FC236}">
                <a16:creationId xmlns:a16="http://schemas.microsoft.com/office/drawing/2014/main" id="{17097A5C-C958-431E-9150-1BA005DD3C9E}"/>
              </a:ext>
            </a:extLst>
          </p:cNvPr>
          <p:cNvSpPr txBox="1">
            <a:spLocks/>
          </p:cNvSpPr>
          <p:nvPr/>
        </p:nvSpPr>
        <p:spPr>
          <a:xfrm>
            <a:off x="-36534" y="5217050"/>
            <a:ext cx="2361806" cy="620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latin typeface="Bahnschrift Light" panose="020B0502040204020203" pitchFamily="34" charset="0"/>
              </a:rPr>
              <a:t>...</a:t>
            </a:r>
            <a:endParaRPr lang="pt-BR" sz="4000" dirty="0">
              <a:latin typeface="Bahnschrift Light" panose="020B0502040204020203" pitchFamily="34" charset="0"/>
            </a:endParaRPr>
          </a:p>
        </p:txBody>
      </p:sp>
      <p:pic>
        <p:nvPicPr>
          <p:cNvPr id="9" name="Picture 2" descr="Introdução ao GIT | Dados Aleatórios">
            <a:extLst>
              <a:ext uri="{FF2B5EF4-FFF2-40B4-BE49-F238E27FC236}">
                <a16:creationId xmlns:a16="http://schemas.microsoft.com/office/drawing/2014/main" id="{1F5C6D20-D756-4D8B-B0C0-09BF140A03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73" t="28550" r="39841" b="66071"/>
          <a:stretch/>
        </p:blipFill>
        <p:spPr bwMode="auto">
          <a:xfrm>
            <a:off x="-2301587" y="1407629"/>
            <a:ext cx="17749769" cy="8239327"/>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76D8AFDE-187B-4E4C-8EBB-380B00088976}"/>
              </a:ext>
            </a:extLst>
          </p:cNvPr>
          <p:cNvSpPr>
            <a:spLocks noGrp="1"/>
          </p:cNvSpPr>
          <p:nvPr>
            <p:ph type="sldNum" sz="quarter" idx="12"/>
          </p:nvPr>
        </p:nvSpPr>
        <p:spPr/>
        <p:txBody>
          <a:bodyPr/>
          <a:lstStyle/>
          <a:p>
            <a:fld id="{37858B10-61B1-48D3-B195-961363B495B0}" type="slidenum">
              <a:rPr lang="pt-BR" smtClean="0"/>
              <a:t>5</a:t>
            </a:fld>
            <a:endParaRPr lang="pt-BR" dirty="0"/>
          </a:p>
        </p:txBody>
      </p:sp>
    </p:spTree>
    <p:extLst>
      <p:ext uri="{BB962C8B-B14F-4D97-AF65-F5344CB8AC3E}">
        <p14:creationId xmlns:p14="http://schemas.microsoft.com/office/powerpoint/2010/main" val="8984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100"/>
                                        </p:tgtEl>
                                        <p:attrNameLst>
                                          <p:attrName>style.visibility</p:attrName>
                                        </p:attrNameLst>
                                      </p:cBhvr>
                                      <p:to>
                                        <p:strVal val="visible"/>
                                      </p:to>
                                    </p:set>
                                    <p:anim calcmode="lin" valueType="num">
                                      <p:cBhvr additive="base">
                                        <p:cTn id="44" dur="500" fill="hold"/>
                                        <p:tgtEl>
                                          <p:spTgt spid="4100"/>
                                        </p:tgtEl>
                                        <p:attrNameLst>
                                          <p:attrName>ppt_x</p:attrName>
                                        </p:attrNameLst>
                                      </p:cBhvr>
                                      <p:tavLst>
                                        <p:tav tm="0">
                                          <p:val>
                                            <p:strVal val="#ppt_x"/>
                                          </p:val>
                                        </p:tav>
                                        <p:tav tm="100000">
                                          <p:val>
                                            <p:strVal val="#ppt_x"/>
                                          </p:val>
                                        </p:tav>
                                      </p:tavLst>
                                    </p:anim>
                                    <p:anim calcmode="lin" valueType="num">
                                      <p:cBhvr additive="base">
                                        <p:cTn id="45"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C6E44CBB-A99D-424D-B97C-3B3E7DD890AB}"/>
              </a:ext>
            </a:extLst>
          </p:cNvPr>
          <p:cNvPicPr>
            <a:picLocks noChangeAspect="1"/>
          </p:cNvPicPr>
          <p:nvPr/>
        </p:nvPicPr>
        <p:blipFill rotWithShape="1">
          <a:blip r:embed="rId5"/>
          <a:srcRect l="1161" r="1069" b="98504"/>
          <a:stretch/>
        </p:blipFill>
        <p:spPr>
          <a:xfrm>
            <a:off x="838200" y="-528637"/>
            <a:ext cx="10086976" cy="2320925"/>
          </a:xfrm>
          <a:prstGeom prst="rect">
            <a:avLst/>
          </a:prstGeom>
        </p:spPr>
      </p:pic>
      <p:pic>
        <p:nvPicPr>
          <p:cNvPr id="5" name="Imagem 4">
            <a:extLst>
              <a:ext uri="{FF2B5EF4-FFF2-40B4-BE49-F238E27FC236}">
                <a16:creationId xmlns:a16="http://schemas.microsoft.com/office/drawing/2014/main" id="{D1DED310-4E01-4603-828A-EF42B5B015F5}"/>
              </a:ext>
            </a:extLst>
          </p:cNvPr>
          <p:cNvPicPr>
            <a:picLocks noChangeAspect="1"/>
          </p:cNvPicPr>
          <p:nvPr/>
        </p:nvPicPr>
        <p:blipFill rotWithShape="1">
          <a:blip r:embed="rId5"/>
          <a:srcRect l="1161" t="641" r="1069"/>
          <a:stretch/>
        </p:blipFill>
        <p:spPr>
          <a:xfrm>
            <a:off x="838200" y="1719262"/>
            <a:ext cx="10086976" cy="4429747"/>
          </a:xfrm>
          <a:prstGeom prst="rect">
            <a:avLst/>
          </a:prstGeom>
        </p:spPr>
      </p:pic>
      <p:pic>
        <p:nvPicPr>
          <p:cNvPr id="7" name="Imagem 6">
            <a:extLst>
              <a:ext uri="{FF2B5EF4-FFF2-40B4-BE49-F238E27FC236}">
                <a16:creationId xmlns:a16="http://schemas.microsoft.com/office/drawing/2014/main" id="{71A81917-C6C7-42BA-89F1-6850AC4CF7A6}"/>
              </a:ext>
            </a:extLst>
          </p:cNvPr>
          <p:cNvPicPr>
            <a:picLocks noChangeAspect="1"/>
          </p:cNvPicPr>
          <p:nvPr/>
        </p:nvPicPr>
        <p:blipFill rotWithShape="1">
          <a:blip r:embed="rId5"/>
          <a:srcRect l="50646" r="1069" b="98504"/>
          <a:stretch/>
        </p:blipFill>
        <p:spPr>
          <a:xfrm>
            <a:off x="8505825" y="-528637"/>
            <a:ext cx="4181475" cy="2320925"/>
          </a:xfrm>
          <a:prstGeom prst="rect">
            <a:avLst/>
          </a:prstGeom>
        </p:spPr>
      </p:pic>
      <p:pic>
        <p:nvPicPr>
          <p:cNvPr id="8" name="Imagem 7">
            <a:extLst>
              <a:ext uri="{FF2B5EF4-FFF2-40B4-BE49-F238E27FC236}">
                <a16:creationId xmlns:a16="http://schemas.microsoft.com/office/drawing/2014/main" id="{3F34DFCE-4480-4996-92F4-3EE0CE80059D}"/>
              </a:ext>
            </a:extLst>
          </p:cNvPr>
          <p:cNvPicPr>
            <a:picLocks noChangeAspect="1"/>
          </p:cNvPicPr>
          <p:nvPr/>
        </p:nvPicPr>
        <p:blipFill rotWithShape="1">
          <a:blip r:embed="rId5"/>
          <a:srcRect l="98285" t="641" r="1069"/>
          <a:stretch/>
        </p:blipFill>
        <p:spPr>
          <a:xfrm>
            <a:off x="10918032" y="1719261"/>
            <a:ext cx="1769268" cy="4429747"/>
          </a:xfrm>
          <a:prstGeom prst="rect">
            <a:avLst/>
          </a:prstGeom>
        </p:spPr>
      </p:pic>
      <p:pic>
        <p:nvPicPr>
          <p:cNvPr id="9" name="Imagem 8">
            <a:extLst>
              <a:ext uri="{FF2B5EF4-FFF2-40B4-BE49-F238E27FC236}">
                <a16:creationId xmlns:a16="http://schemas.microsoft.com/office/drawing/2014/main" id="{072A1BF8-2442-4531-A51B-9BF38573FF25}"/>
              </a:ext>
            </a:extLst>
          </p:cNvPr>
          <p:cNvPicPr>
            <a:picLocks noChangeAspect="1"/>
          </p:cNvPicPr>
          <p:nvPr/>
        </p:nvPicPr>
        <p:blipFill rotWithShape="1">
          <a:blip r:embed="rId5"/>
          <a:srcRect l="1161" t="641" r="97824"/>
          <a:stretch/>
        </p:blipFill>
        <p:spPr>
          <a:xfrm>
            <a:off x="-647700" y="1719260"/>
            <a:ext cx="1514475" cy="4429747"/>
          </a:xfrm>
          <a:prstGeom prst="rect">
            <a:avLst/>
          </a:prstGeom>
        </p:spPr>
      </p:pic>
      <p:pic>
        <p:nvPicPr>
          <p:cNvPr id="10" name="Imagem 9">
            <a:extLst>
              <a:ext uri="{FF2B5EF4-FFF2-40B4-BE49-F238E27FC236}">
                <a16:creationId xmlns:a16="http://schemas.microsoft.com/office/drawing/2014/main" id="{C6A0C0F4-688E-48A1-8332-7F31EEC2D884}"/>
              </a:ext>
            </a:extLst>
          </p:cNvPr>
          <p:cNvPicPr>
            <a:picLocks noChangeAspect="1"/>
          </p:cNvPicPr>
          <p:nvPr/>
        </p:nvPicPr>
        <p:blipFill rotWithShape="1">
          <a:blip r:embed="rId5"/>
          <a:srcRect l="1161" t="98975" r="1069" b="-1"/>
          <a:stretch/>
        </p:blipFill>
        <p:spPr>
          <a:xfrm>
            <a:off x="838200" y="6075979"/>
            <a:ext cx="10086976" cy="2320925"/>
          </a:xfrm>
          <a:prstGeom prst="rect">
            <a:avLst/>
          </a:prstGeom>
        </p:spPr>
      </p:pic>
      <p:pic>
        <p:nvPicPr>
          <p:cNvPr id="11" name="Imagem 10">
            <a:extLst>
              <a:ext uri="{FF2B5EF4-FFF2-40B4-BE49-F238E27FC236}">
                <a16:creationId xmlns:a16="http://schemas.microsoft.com/office/drawing/2014/main" id="{21EBF820-85F7-4B79-98F0-494214239DE7}"/>
              </a:ext>
            </a:extLst>
          </p:cNvPr>
          <p:cNvPicPr>
            <a:picLocks noChangeAspect="1"/>
          </p:cNvPicPr>
          <p:nvPr/>
        </p:nvPicPr>
        <p:blipFill rotWithShape="1">
          <a:blip r:embed="rId5"/>
          <a:srcRect l="1161" r="96161" b="98504"/>
          <a:stretch/>
        </p:blipFill>
        <p:spPr>
          <a:xfrm>
            <a:off x="-647701" y="-592137"/>
            <a:ext cx="2705101" cy="2522537"/>
          </a:xfrm>
          <a:prstGeom prst="rect">
            <a:avLst/>
          </a:prstGeom>
        </p:spPr>
      </p:pic>
      <p:pic>
        <p:nvPicPr>
          <p:cNvPr id="12" name="Imagem 11">
            <a:extLst>
              <a:ext uri="{FF2B5EF4-FFF2-40B4-BE49-F238E27FC236}">
                <a16:creationId xmlns:a16="http://schemas.microsoft.com/office/drawing/2014/main" id="{F2D4CD8C-196C-401C-8DD0-4F77761D8CF8}"/>
              </a:ext>
            </a:extLst>
          </p:cNvPr>
          <p:cNvPicPr>
            <a:picLocks noChangeAspect="1"/>
          </p:cNvPicPr>
          <p:nvPr/>
        </p:nvPicPr>
        <p:blipFill rotWithShape="1">
          <a:blip r:embed="rId5"/>
          <a:srcRect l="65002" t="98975" r="1069" b="-1"/>
          <a:stretch/>
        </p:blipFill>
        <p:spPr>
          <a:xfrm>
            <a:off x="9167813" y="6075978"/>
            <a:ext cx="3500438" cy="2320925"/>
          </a:xfrm>
          <a:prstGeom prst="rect">
            <a:avLst/>
          </a:prstGeom>
        </p:spPr>
      </p:pic>
      <p:pic>
        <p:nvPicPr>
          <p:cNvPr id="13" name="Imagem 12">
            <a:extLst>
              <a:ext uri="{FF2B5EF4-FFF2-40B4-BE49-F238E27FC236}">
                <a16:creationId xmlns:a16="http://schemas.microsoft.com/office/drawing/2014/main" id="{4DACE71D-DDB7-450A-B08A-28D324CBFE76}"/>
              </a:ext>
            </a:extLst>
          </p:cNvPr>
          <p:cNvPicPr>
            <a:picLocks noChangeAspect="1"/>
          </p:cNvPicPr>
          <p:nvPr/>
        </p:nvPicPr>
        <p:blipFill rotWithShape="1">
          <a:blip r:embed="rId5"/>
          <a:srcRect l="1161" t="98975" r="90991" b="-1"/>
          <a:stretch/>
        </p:blipFill>
        <p:spPr>
          <a:xfrm>
            <a:off x="-647699" y="6075978"/>
            <a:ext cx="1676400" cy="2320925"/>
          </a:xfrm>
          <a:prstGeom prst="rect">
            <a:avLst/>
          </a:prstGeom>
        </p:spPr>
      </p:pic>
      <p:pic>
        <p:nvPicPr>
          <p:cNvPr id="15" name="Imagem 14">
            <a:extLst>
              <a:ext uri="{FF2B5EF4-FFF2-40B4-BE49-F238E27FC236}">
                <a16:creationId xmlns:a16="http://schemas.microsoft.com/office/drawing/2014/main" id="{2396D2B5-0941-4699-BF11-EEAB1616ADE7}"/>
              </a:ext>
            </a:extLst>
          </p:cNvPr>
          <p:cNvPicPr>
            <a:picLocks noChangeAspect="1"/>
          </p:cNvPicPr>
          <p:nvPr/>
        </p:nvPicPr>
        <p:blipFill>
          <a:blip r:embed="rId6"/>
          <a:stretch>
            <a:fillRect/>
          </a:stretch>
        </p:blipFill>
        <p:spPr>
          <a:xfrm>
            <a:off x="-11210450" y="842842"/>
            <a:ext cx="9926435" cy="5306165"/>
          </a:xfrm>
          <a:prstGeom prst="rect">
            <a:avLst/>
          </a:prstGeom>
        </p:spPr>
      </p:pic>
      <p:pic>
        <p:nvPicPr>
          <p:cNvPr id="2050" name="Picture 2" descr="Index of /tex-archive/info/guide-latex-fr/Images">
            <a:extLst>
              <a:ext uri="{FF2B5EF4-FFF2-40B4-BE49-F238E27FC236}">
                <a16:creationId xmlns:a16="http://schemas.microsoft.com/office/drawing/2014/main" id="{3434D6F8-24EC-4CA4-B128-C53A9DC1E7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1" y="1432387"/>
            <a:ext cx="1676400" cy="162195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Por que usar: </a:t>
            </a:r>
            <a:r>
              <a:rPr lang="pt-BR" dirty="0">
                <a:effectLst>
                  <a:outerShdw blurRad="38100" dist="38100" dir="2700000" algn="tl">
                    <a:srgbClr val="000000">
                      <a:alpha val="43137"/>
                    </a:srgbClr>
                  </a:outerShdw>
                </a:effectLst>
              </a:rPr>
              <a:t>controle de versão</a:t>
            </a:r>
          </a:p>
        </p:txBody>
      </p:sp>
      <p:pic>
        <p:nvPicPr>
          <p:cNvPr id="2052" name="Picture 4" descr="WP4 News - GeomInt">
            <a:extLst>
              <a:ext uri="{FF2B5EF4-FFF2-40B4-BE49-F238E27FC236}">
                <a16:creationId xmlns:a16="http://schemas.microsoft.com/office/drawing/2014/main" id="{FAB6B0E9-08E1-4A5C-ABE1-C485009CEB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1" y="3740770"/>
            <a:ext cx="1653884"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6" name="ShareLaTeX, Online LaTeX Editor e mais 16 páginas - Perfil — Microsoft​ Edge 2021-02-28 15-43-07">
            <a:hlinkClick r:id="" action="ppaction://media"/>
            <a:extLst>
              <a:ext uri="{FF2B5EF4-FFF2-40B4-BE49-F238E27FC236}">
                <a16:creationId xmlns:a16="http://schemas.microsoft.com/office/drawing/2014/main" id="{0BCBE7B3-3F80-4A1A-AB88-C9BFCF6DDF60}"/>
              </a:ext>
            </a:extLst>
          </p:cNvPr>
          <p:cNvPicPr>
            <a:picLocks noChangeAspect="1"/>
          </p:cNvPicPr>
          <p:nvPr>
            <a:videoFile r:link="rId1"/>
            <p:extLst>
              <p:ext uri="{DAA4B4D4-6D71-4841-9C94-3DE7FCFB9230}">
                <p14:media xmlns:p14="http://schemas.microsoft.com/office/powerpoint/2010/main" r:embed="rId2">
                  <p14:trim st="3000"/>
                </p14:media>
              </p:ext>
            </p:extLst>
          </p:nvPr>
        </p:nvPicPr>
        <p:blipFill rotWithShape="1">
          <a:blip r:embed="rId9"/>
          <a:srcRect l="68623" t="36651" r="8806" b="41745"/>
          <a:stretch/>
        </p:blipFill>
        <p:spPr>
          <a:xfrm>
            <a:off x="2376373" y="3367314"/>
            <a:ext cx="3240656" cy="1712458"/>
          </a:xfrm>
          <a:prstGeom prst="rect">
            <a:avLst/>
          </a:prstGeom>
        </p:spPr>
      </p:pic>
      <p:sp>
        <p:nvSpPr>
          <p:cNvPr id="3" name="Espaço Reservado para Número de Slide 2">
            <a:extLst>
              <a:ext uri="{FF2B5EF4-FFF2-40B4-BE49-F238E27FC236}">
                <a16:creationId xmlns:a16="http://schemas.microsoft.com/office/drawing/2014/main" id="{335C7073-7699-41A6-B27C-96C2E63BAF68}"/>
              </a:ext>
            </a:extLst>
          </p:cNvPr>
          <p:cNvSpPr>
            <a:spLocks noGrp="1"/>
          </p:cNvSpPr>
          <p:nvPr>
            <p:ph type="sldNum" sz="quarter" idx="12"/>
          </p:nvPr>
        </p:nvSpPr>
        <p:spPr/>
        <p:txBody>
          <a:bodyPr/>
          <a:lstStyle/>
          <a:p>
            <a:fld id="{37858B10-61B1-48D3-B195-961363B495B0}" type="slidenum">
              <a:rPr lang="pt-BR" smtClean="0"/>
              <a:t>6</a:t>
            </a:fld>
            <a:endParaRPr lang="pt-BR"/>
          </a:p>
        </p:txBody>
      </p:sp>
    </p:spTree>
    <p:extLst>
      <p:ext uri="{BB962C8B-B14F-4D97-AF65-F5344CB8AC3E}">
        <p14:creationId xmlns:p14="http://schemas.microsoft.com/office/powerpoint/2010/main" val="20205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wipe(down)">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55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fill="remove" display="0">
                  <p:stCondLst>
                    <p:cond delay="indefinite"/>
                  </p:stCondLst>
                </p:cTn>
                <p:tgtEl>
                  <p:spTgt spid="16"/>
                </p:tgtEl>
              </p:cMediaNode>
            </p:video>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s it really impossible to have gradient without banding? - Graphic Design  Stack Exchange">
            <a:extLst>
              <a:ext uri="{FF2B5EF4-FFF2-40B4-BE49-F238E27FC236}">
                <a16:creationId xmlns:a16="http://schemas.microsoft.com/office/drawing/2014/main" id="{2A12C9A7-8704-4FC3-9465-C9C707E71D36}"/>
              </a:ext>
            </a:extLst>
          </p:cNvPr>
          <p:cNvPicPr>
            <a:picLocks noChangeAspect="1" noChangeArrowheads="1"/>
          </p:cNvPicPr>
          <p:nvPr/>
        </p:nvPicPr>
        <p:blipFill>
          <a:blip r:embed="rId3">
            <a:alphaModFix amt="7000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86474AFE-B15F-4224-94F7-C772BD253133}"/>
              </a:ext>
            </a:extLst>
          </p:cNvPr>
          <p:cNvCxnSpPr>
            <a:cxnSpLocks/>
          </p:cNvCxnSpPr>
          <p:nvPr/>
        </p:nvCxnSpPr>
        <p:spPr>
          <a:xfrm flipV="1">
            <a:off x="1478120" y="2574886"/>
            <a:ext cx="4099003" cy="2593562"/>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DF573672-F4AA-4864-BEA2-09AA0F8D6944}"/>
              </a:ext>
            </a:extLst>
          </p:cNvPr>
          <p:cNvCxnSpPr>
            <a:cxnSpLocks/>
          </p:cNvCxnSpPr>
          <p:nvPr/>
        </p:nvCxnSpPr>
        <p:spPr>
          <a:xfrm flipV="1">
            <a:off x="3897103" y="3428999"/>
            <a:ext cx="1762548" cy="1913191"/>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Conector reto 21">
            <a:extLst>
              <a:ext uri="{FF2B5EF4-FFF2-40B4-BE49-F238E27FC236}">
                <a16:creationId xmlns:a16="http://schemas.microsoft.com/office/drawing/2014/main" id="{749DA98E-D4BB-468F-AAFB-3FC1CD7CA8F1}"/>
              </a:ext>
            </a:extLst>
          </p:cNvPr>
          <p:cNvCxnSpPr>
            <a:cxnSpLocks/>
          </p:cNvCxnSpPr>
          <p:nvPr/>
        </p:nvCxnSpPr>
        <p:spPr>
          <a:xfrm flipV="1">
            <a:off x="6077820" y="3428999"/>
            <a:ext cx="0" cy="1757387"/>
          </a:xfrm>
          <a:prstGeom prst="line">
            <a:avLst/>
          </a:prstGeom>
          <a:ln w="76200"/>
        </p:spPr>
        <p:style>
          <a:lnRef idx="1">
            <a:schemeClr val="dk1"/>
          </a:lnRef>
          <a:fillRef idx="0">
            <a:schemeClr val="dk1"/>
          </a:fillRef>
          <a:effectRef idx="0">
            <a:schemeClr val="dk1"/>
          </a:effectRef>
          <a:fontRef idx="minor">
            <a:schemeClr val="tx1"/>
          </a:fontRef>
        </p:style>
      </p:cxnSp>
      <p:cxnSp>
        <p:nvCxnSpPr>
          <p:cNvPr id="24" name="Conector reto 23">
            <a:extLst>
              <a:ext uri="{FF2B5EF4-FFF2-40B4-BE49-F238E27FC236}">
                <a16:creationId xmlns:a16="http://schemas.microsoft.com/office/drawing/2014/main" id="{44982286-9D9B-4EC6-9497-3C7C6F9E2759}"/>
              </a:ext>
            </a:extLst>
          </p:cNvPr>
          <p:cNvCxnSpPr>
            <a:cxnSpLocks/>
          </p:cNvCxnSpPr>
          <p:nvPr/>
        </p:nvCxnSpPr>
        <p:spPr>
          <a:xfrm flipH="1" flipV="1">
            <a:off x="6448509" y="3428999"/>
            <a:ext cx="1999420" cy="1774295"/>
          </a:xfrm>
          <a:prstGeom prst="line">
            <a:avLst/>
          </a:prstGeom>
          <a:ln w="76200"/>
        </p:spPr>
        <p:style>
          <a:lnRef idx="1">
            <a:schemeClr val="dk1"/>
          </a:lnRef>
          <a:fillRef idx="0">
            <a:schemeClr val="dk1"/>
          </a:fillRef>
          <a:effectRef idx="0">
            <a:schemeClr val="dk1"/>
          </a:effectRef>
          <a:fontRef idx="minor">
            <a:schemeClr val="tx1"/>
          </a:fontRef>
        </p:style>
      </p:cxnSp>
      <p:cxnSp>
        <p:nvCxnSpPr>
          <p:cNvPr id="26" name="Conector reto 25">
            <a:extLst>
              <a:ext uri="{FF2B5EF4-FFF2-40B4-BE49-F238E27FC236}">
                <a16:creationId xmlns:a16="http://schemas.microsoft.com/office/drawing/2014/main" id="{FA08926A-06AC-4F49-AC3E-36425AA117E9}"/>
              </a:ext>
            </a:extLst>
          </p:cNvPr>
          <p:cNvCxnSpPr>
            <a:cxnSpLocks/>
          </p:cNvCxnSpPr>
          <p:nvPr/>
        </p:nvCxnSpPr>
        <p:spPr>
          <a:xfrm flipH="1" flipV="1">
            <a:off x="6325816" y="2574886"/>
            <a:ext cx="4430807" cy="2669662"/>
          </a:xfrm>
          <a:prstGeom prst="line">
            <a:avLst/>
          </a:prstGeom>
          <a:ln w="76200"/>
        </p:spPr>
        <p:style>
          <a:lnRef idx="1">
            <a:schemeClr val="dk1"/>
          </a:lnRef>
          <a:fillRef idx="0">
            <a:schemeClr val="dk1"/>
          </a:fillRef>
          <a:effectRef idx="0">
            <a:schemeClr val="dk1"/>
          </a:effectRef>
          <a:fontRef idx="minor">
            <a:schemeClr val="tx1"/>
          </a:fontRef>
        </p:style>
      </p:cxnSp>
      <p:pic>
        <p:nvPicPr>
          <p:cNvPr id="5124" name="Picture 4" descr="Code, file icon - Free download on Iconfinder">
            <a:extLst>
              <a:ext uri="{FF2B5EF4-FFF2-40B4-BE49-F238E27FC236}">
                <a16:creationId xmlns:a16="http://schemas.microsoft.com/office/drawing/2014/main" id="{94E47CBF-F10F-413D-B908-DF9EFF11E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449" y="4165600"/>
            <a:ext cx="2555875" cy="25558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Por que usar: </a:t>
            </a:r>
            <a:r>
              <a:rPr lang="pt-BR" dirty="0">
                <a:effectLst>
                  <a:outerShdw blurRad="38100" dist="38100" dir="2700000" algn="tl">
                    <a:srgbClr val="000000">
                      <a:alpha val="43137"/>
                    </a:srgbClr>
                  </a:outerShdw>
                </a:effectLst>
              </a:rPr>
              <a:t>controle de versão</a:t>
            </a:r>
          </a:p>
        </p:txBody>
      </p:sp>
      <p:sp>
        <p:nvSpPr>
          <p:cNvPr id="3" name="Espaço Reservado para Número de Slide 2">
            <a:extLst>
              <a:ext uri="{FF2B5EF4-FFF2-40B4-BE49-F238E27FC236}">
                <a16:creationId xmlns:a16="http://schemas.microsoft.com/office/drawing/2014/main" id="{844716B9-98BB-4CDC-99AE-5C06EEDADB10}"/>
              </a:ext>
            </a:extLst>
          </p:cNvPr>
          <p:cNvSpPr>
            <a:spLocks noGrp="1"/>
          </p:cNvSpPr>
          <p:nvPr>
            <p:ph type="sldNum" sz="quarter" idx="12"/>
          </p:nvPr>
        </p:nvSpPr>
        <p:spPr/>
        <p:txBody>
          <a:bodyPr/>
          <a:lstStyle/>
          <a:p>
            <a:fld id="{37858B10-61B1-48D3-B195-961363B495B0}" type="slidenum">
              <a:rPr lang="pt-BR" smtClean="0"/>
              <a:t>7</a:t>
            </a:fld>
            <a:endParaRPr lang="pt-BR"/>
          </a:p>
        </p:txBody>
      </p:sp>
      <p:sp>
        <p:nvSpPr>
          <p:cNvPr id="4" name="Espaço Reservado para Conteúdo 2">
            <a:extLst>
              <a:ext uri="{FF2B5EF4-FFF2-40B4-BE49-F238E27FC236}">
                <a16:creationId xmlns:a16="http://schemas.microsoft.com/office/drawing/2014/main" id="{05C94275-C9E3-4575-B6EE-E832BF326368}"/>
              </a:ext>
            </a:extLst>
          </p:cNvPr>
          <p:cNvSpPr txBox="1">
            <a:spLocks/>
          </p:cNvSpPr>
          <p:nvPr/>
        </p:nvSpPr>
        <p:spPr>
          <a:xfrm>
            <a:off x="3148399" y="2250774"/>
            <a:ext cx="5895202" cy="2356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sz="16600" b="1" dirty="0">
                <a:effectLst>
                  <a:outerShdw blurRad="38100" dist="38100" dir="2700000" algn="tl">
                    <a:srgbClr val="000000">
                      <a:alpha val="43137"/>
                    </a:srgbClr>
                  </a:outerShdw>
                </a:effectLst>
                <a:latin typeface="Bahnschrift Light" panose="020B0502040204020203" pitchFamily="34" charset="0"/>
              </a:rPr>
              <a:t>Só ?</a:t>
            </a:r>
            <a:endParaRPr lang="pt-BR" sz="6600" b="1" dirty="0">
              <a:effectLst>
                <a:outerShdw blurRad="38100" dist="38100" dir="2700000" algn="tl">
                  <a:srgbClr val="000000">
                    <a:alpha val="43137"/>
                  </a:srgbClr>
                </a:outerShdw>
              </a:effectLst>
              <a:latin typeface="Bahnschrift Light" panose="020B0502040204020203" pitchFamily="34" charset="0"/>
            </a:endParaRPr>
          </a:p>
        </p:txBody>
      </p:sp>
      <p:pic>
        <p:nvPicPr>
          <p:cNvPr id="6" name="Gráfico 5" descr="Perfil masculino com preenchimento sólido">
            <a:extLst>
              <a:ext uri="{FF2B5EF4-FFF2-40B4-BE49-F238E27FC236}">
                <a16:creationId xmlns:a16="http://schemas.microsoft.com/office/drawing/2014/main" id="{2DD3B9B8-133A-4437-BC80-581CBDF36F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4" y="5167311"/>
            <a:ext cx="2064085" cy="2064085"/>
          </a:xfrm>
          <a:prstGeom prst="rect">
            <a:avLst/>
          </a:prstGeom>
        </p:spPr>
      </p:pic>
      <p:pic>
        <p:nvPicPr>
          <p:cNvPr id="8" name="Gráfico 7" descr="Funcionário de escritório com preenchimento sólido">
            <a:extLst>
              <a:ext uri="{FF2B5EF4-FFF2-40B4-BE49-F238E27FC236}">
                <a16:creationId xmlns:a16="http://schemas.microsoft.com/office/drawing/2014/main" id="{22F29C0E-F248-487E-AD89-724E3A749D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8345" y="5141399"/>
            <a:ext cx="2064085" cy="2064085"/>
          </a:xfrm>
          <a:prstGeom prst="rect">
            <a:avLst/>
          </a:prstGeom>
        </p:spPr>
      </p:pic>
      <p:pic>
        <p:nvPicPr>
          <p:cNvPr id="10" name="Gráfico 9" descr="Menino estudante com preenchimento sólido">
            <a:extLst>
              <a:ext uri="{FF2B5EF4-FFF2-40B4-BE49-F238E27FC236}">
                <a16:creationId xmlns:a16="http://schemas.microsoft.com/office/drawing/2014/main" id="{CBDA7D0A-8B2E-467E-88FE-D21C714358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2872" y="5167311"/>
            <a:ext cx="2064085" cy="2064085"/>
          </a:xfrm>
          <a:prstGeom prst="rect">
            <a:avLst/>
          </a:prstGeom>
        </p:spPr>
      </p:pic>
      <p:pic>
        <p:nvPicPr>
          <p:cNvPr id="12" name="Gráfico 11" descr="Menina estudante com preenchimento sólido">
            <a:extLst>
              <a:ext uri="{FF2B5EF4-FFF2-40B4-BE49-F238E27FC236}">
                <a16:creationId xmlns:a16="http://schemas.microsoft.com/office/drawing/2014/main" id="{08D487E0-8C7F-48CA-86FA-602A301086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48099" y="5167311"/>
            <a:ext cx="2064085" cy="2064085"/>
          </a:xfrm>
          <a:prstGeom prst="rect">
            <a:avLst/>
          </a:prstGeom>
        </p:spPr>
      </p:pic>
      <p:pic>
        <p:nvPicPr>
          <p:cNvPr id="14" name="Gráfico 13" descr="Usuário com preenchimento sólido">
            <a:extLst>
              <a:ext uri="{FF2B5EF4-FFF2-40B4-BE49-F238E27FC236}">
                <a16:creationId xmlns:a16="http://schemas.microsoft.com/office/drawing/2014/main" id="{3704AD0A-941B-4A8C-9A78-C3D556DB89F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83222" y="5141400"/>
            <a:ext cx="2064085" cy="2064085"/>
          </a:xfrm>
          <a:prstGeom prst="rect">
            <a:avLst/>
          </a:prstGeom>
        </p:spPr>
      </p:pic>
      <p:pic>
        <p:nvPicPr>
          <p:cNvPr id="5126" name="Picture 6" descr="Maratona de Programação | Universidade Federal da Bahia">
            <a:extLst>
              <a:ext uri="{FF2B5EF4-FFF2-40B4-BE49-F238E27FC236}">
                <a16:creationId xmlns:a16="http://schemas.microsoft.com/office/drawing/2014/main" id="{3414165F-42DC-47A4-A075-998E147A4604}"/>
              </a:ext>
            </a:extLst>
          </p:cNvPr>
          <p:cNvPicPr>
            <a:picLocks noChangeAspect="1" noChangeArrowheads="1"/>
          </p:cNvPicPr>
          <p:nvPr/>
        </p:nvPicPr>
        <p:blipFill>
          <a:blip r:embed="rId15">
            <a:biLevel thresh="75000"/>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1052565">
            <a:off x="421764" y="2223465"/>
            <a:ext cx="189577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Latest &quot;Where's Waldo&quot; type game called: Where's Burza? : gwent">
            <a:extLst>
              <a:ext uri="{FF2B5EF4-FFF2-40B4-BE49-F238E27FC236}">
                <a16:creationId xmlns:a16="http://schemas.microsoft.com/office/drawing/2014/main" id="{B30D40A5-1FE0-4161-A7E5-E8B020EEE9F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901699">
            <a:off x="8922925" y="1953133"/>
            <a:ext cx="2936291" cy="16271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5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1000"/>
                                        <p:tgtEl>
                                          <p:spTgt spid="5124"/>
                                        </p:tgtEl>
                                      </p:cBhvr>
                                    </p:animEffect>
                                    <p:anim calcmode="lin" valueType="num">
                                      <p:cBhvr>
                                        <p:cTn id="37" dur="1000" fill="hold"/>
                                        <p:tgtEl>
                                          <p:spTgt spid="5124"/>
                                        </p:tgtEl>
                                        <p:attrNameLst>
                                          <p:attrName>ppt_x</p:attrName>
                                        </p:attrNameLst>
                                      </p:cBhvr>
                                      <p:tavLst>
                                        <p:tav tm="0">
                                          <p:val>
                                            <p:strVal val="#ppt_x"/>
                                          </p:val>
                                        </p:tav>
                                        <p:tav tm="100000">
                                          <p:val>
                                            <p:strVal val="#ppt_x"/>
                                          </p:val>
                                        </p:tav>
                                      </p:tavLst>
                                    </p:anim>
                                    <p:anim calcmode="lin" valueType="num">
                                      <p:cBhvr>
                                        <p:cTn id="38"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0 L 0.21706 0 " pathEditMode="relative" rAng="0" ptsTypes="AA">
                                      <p:cBhvr>
                                        <p:cTn id="42" dur="1000" fill="hold"/>
                                        <p:tgtEl>
                                          <p:spTgt spid="5124"/>
                                        </p:tgtEl>
                                        <p:attrNameLst>
                                          <p:attrName>ppt_x</p:attrName>
                                          <p:attrName>ppt_y</p:attrName>
                                        </p:attrNameLst>
                                      </p:cBhvr>
                                      <p:rCtr x="10846" y="0"/>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21706 0 L 0.21706 -0.38958 " pathEditMode="relative" rAng="0" ptsTypes="AA">
                                      <p:cBhvr>
                                        <p:cTn id="46" dur="2000" fill="hold"/>
                                        <p:tgtEl>
                                          <p:spTgt spid="5124"/>
                                        </p:tgtEl>
                                        <p:attrNameLst>
                                          <p:attrName>ppt_x</p:attrName>
                                          <p:attrName>ppt_y</p:attrName>
                                        </p:attrNameLst>
                                      </p:cBhvr>
                                      <p:rCtr x="0" y="-19491"/>
                                    </p:animMotion>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par>
                                <p:cTn id="52" presetID="22" presetClass="entr" presetSubtype="1"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up)">
                                      <p:cBhvr>
                                        <p:cTn id="54" dur="500"/>
                                        <p:tgtEl>
                                          <p:spTgt spid="20"/>
                                        </p:tgtEl>
                                      </p:cBhvr>
                                    </p:animEffect>
                                  </p:childTnLst>
                                </p:cTn>
                              </p:par>
                              <p:par>
                                <p:cTn id="55" presetID="22" presetClass="entr" presetSubtype="1"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par>
                                <p:cTn id="58" presetID="22" presetClass="entr" presetSubtype="1"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up)">
                                      <p:cBhvr>
                                        <p:cTn id="60" dur="500"/>
                                        <p:tgtEl>
                                          <p:spTgt spid="24"/>
                                        </p:tgtEl>
                                      </p:cBhvr>
                                    </p:animEffect>
                                  </p:childTnLst>
                                </p:cTn>
                              </p:par>
                              <p:par>
                                <p:cTn id="61" presetID="22" presetClass="entr" presetSubtype="1"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up)">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32" fill="hold" nodeType="clickEffect">
                                  <p:stCondLst>
                                    <p:cond delay="0"/>
                                  </p:stCondLst>
                                  <p:childTnLst>
                                    <p:set>
                                      <p:cBhvr>
                                        <p:cTn id="67" dur="1" fill="hold">
                                          <p:stCondLst>
                                            <p:cond delay="0"/>
                                          </p:stCondLst>
                                        </p:cTn>
                                        <p:tgtEl>
                                          <p:spTgt spid="5128"/>
                                        </p:tgtEl>
                                        <p:attrNameLst>
                                          <p:attrName>style.visibility</p:attrName>
                                        </p:attrNameLst>
                                      </p:cBhvr>
                                      <p:to>
                                        <p:strVal val="visible"/>
                                      </p:to>
                                    </p:set>
                                    <p:animEffect transition="in" filter="circle(out)">
                                      <p:cBhvr>
                                        <p:cTn id="68" dur="2000"/>
                                        <p:tgtEl>
                                          <p:spTgt spid="5128"/>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32" fill="hold" nodeType="clickEffect">
                                  <p:stCondLst>
                                    <p:cond delay="0"/>
                                  </p:stCondLst>
                                  <p:childTnLst>
                                    <p:set>
                                      <p:cBhvr>
                                        <p:cTn id="72" dur="1" fill="hold">
                                          <p:stCondLst>
                                            <p:cond delay="0"/>
                                          </p:stCondLst>
                                        </p:cTn>
                                        <p:tgtEl>
                                          <p:spTgt spid="5126"/>
                                        </p:tgtEl>
                                        <p:attrNameLst>
                                          <p:attrName>style.visibility</p:attrName>
                                        </p:attrNameLst>
                                      </p:cBhvr>
                                      <p:to>
                                        <p:strVal val="visible"/>
                                      </p:to>
                                    </p:set>
                                    <p:animEffect transition="in" filter="circle(out)">
                                      <p:cBhvr>
                                        <p:cTn id="73" dur="2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s it really impossible to have gradient without banding? - Graphic Design  Stack Exchange">
            <a:extLst>
              <a:ext uri="{FF2B5EF4-FFF2-40B4-BE49-F238E27FC236}">
                <a16:creationId xmlns:a16="http://schemas.microsoft.com/office/drawing/2014/main" id="{2A12C9A7-8704-4FC3-9465-C9C707E71D36}"/>
              </a:ext>
            </a:extLst>
          </p:cNvPr>
          <p:cNvPicPr>
            <a:picLocks noChangeAspect="1" noChangeArrowheads="1"/>
          </p:cNvPicPr>
          <p:nvPr/>
        </p:nvPicPr>
        <p:blipFill>
          <a:blip r:embed="rId3">
            <a:duotone>
              <a:schemeClr val="accent2">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844716B9-98BB-4CDC-99AE-5C06EEDADB10}"/>
              </a:ext>
            </a:extLst>
          </p:cNvPr>
          <p:cNvSpPr>
            <a:spLocks noGrp="1"/>
          </p:cNvSpPr>
          <p:nvPr>
            <p:ph type="sldNum" sz="quarter" idx="12"/>
          </p:nvPr>
        </p:nvSpPr>
        <p:spPr/>
        <p:txBody>
          <a:bodyPr/>
          <a:lstStyle/>
          <a:p>
            <a:fld id="{37858B10-61B1-48D3-B195-961363B495B0}" type="slidenum">
              <a:rPr lang="pt-BR" smtClean="0"/>
              <a:t>8</a:t>
            </a:fld>
            <a:endParaRPr lang="pt-BR"/>
          </a:p>
        </p:txBody>
      </p:sp>
      <p:pic>
        <p:nvPicPr>
          <p:cNvPr id="19" name="Picture 2" descr="Git – Wikipédia, a enciclopédia livre">
            <a:extLst>
              <a:ext uri="{FF2B5EF4-FFF2-40B4-BE49-F238E27FC236}">
                <a16:creationId xmlns:a16="http://schemas.microsoft.com/office/drawing/2014/main" id="{6A009632-BF81-43E3-8C00-9FC7566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637" y="1664493"/>
            <a:ext cx="8452726" cy="35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977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38025-2DD1-4520-AB31-5B0C6692B335}"/>
              </a:ext>
            </a:extLst>
          </p:cNvPr>
          <p:cNvSpPr>
            <a:spLocks noGrp="1"/>
          </p:cNvSpPr>
          <p:nvPr>
            <p:ph type="title"/>
          </p:nvPr>
        </p:nvSpPr>
        <p:spPr/>
        <p:txBody>
          <a:bodyPr/>
          <a:lstStyle/>
          <a:p>
            <a:r>
              <a:rPr lang="pt-BR" b="1" dirty="0">
                <a:effectLst>
                  <a:outerShdw blurRad="38100" dist="38100" dir="2700000" algn="tl">
                    <a:srgbClr val="000000">
                      <a:alpha val="43137"/>
                    </a:srgbClr>
                  </a:outerShdw>
                </a:effectLst>
              </a:rPr>
              <a:t>Quando surgiu o: </a:t>
            </a:r>
            <a:r>
              <a:rPr lang="pt-BR" dirty="0">
                <a:effectLst>
                  <a:outerShdw blurRad="38100" dist="38100" dir="2700000" algn="tl">
                    <a:srgbClr val="000000">
                      <a:alpha val="43137"/>
                    </a:srgbClr>
                  </a:outerShdw>
                </a:effectLst>
              </a:rPr>
              <a:t>GIT</a:t>
            </a:r>
          </a:p>
        </p:txBody>
      </p:sp>
      <p:sp>
        <p:nvSpPr>
          <p:cNvPr id="3" name="Espaço Reservado para Conteúdo 2">
            <a:extLst>
              <a:ext uri="{FF2B5EF4-FFF2-40B4-BE49-F238E27FC236}">
                <a16:creationId xmlns:a16="http://schemas.microsoft.com/office/drawing/2014/main" id="{3378683F-0470-40E3-97F1-0B15B2E89902}"/>
              </a:ext>
            </a:extLst>
          </p:cNvPr>
          <p:cNvSpPr>
            <a:spLocks noGrp="1"/>
          </p:cNvSpPr>
          <p:nvPr>
            <p:ph idx="1"/>
          </p:nvPr>
        </p:nvSpPr>
        <p:spPr/>
        <p:txBody>
          <a:bodyPr/>
          <a:lstStyle/>
          <a:p>
            <a:pPr marL="0" indent="0">
              <a:buNone/>
            </a:pPr>
            <a:r>
              <a:rPr lang="pt-BR" dirty="0">
                <a:latin typeface="Bahnschrift Light" panose="020B0502040204020203" pitchFamily="34" charset="0"/>
              </a:rPr>
              <a:t>2005</a:t>
            </a:r>
            <a:endParaRPr lang="pt-BR" dirty="0"/>
          </a:p>
        </p:txBody>
      </p:sp>
      <p:grpSp>
        <p:nvGrpSpPr>
          <p:cNvPr id="7" name="Agrupar 6">
            <a:extLst>
              <a:ext uri="{FF2B5EF4-FFF2-40B4-BE49-F238E27FC236}">
                <a16:creationId xmlns:a16="http://schemas.microsoft.com/office/drawing/2014/main" id="{06936E23-3C67-400B-9908-5DAF56979351}"/>
              </a:ext>
            </a:extLst>
          </p:cNvPr>
          <p:cNvGrpSpPr/>
          <p:nvPr/>
        </p:nvGrpSpPr>
        <p:grpSpPr>
          <a:xfrm>
            <a:off x="6735763" y="1311275"/>
            <a:ext cx="5705475" cy="5715000"/>
            <a:chOff x="6735763" y="571500"/>
            <a:chExt cx="5705475" cy="5715000"/>
          </a:xfrm>
        </p:grpSpPr>
        <p:pic>
          <p:nvPicPr>
            <p:cNvPr id="3074" name="Picture 2" descr="Linus Torvalds não programa mais: só responde e-mails | TargetHD.net">
              <a:extLst>
                <a:ext uri="{FF2B5EF4-FFF2-40B4-BE49-F238E27FC236}">
                  <a16:creationId xmlns:a16="http://schemas.microsoft.com/office/drawing/2014/main" id="{5BB8D095-8C0E-47B2-877C-B48C8934E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63" y="571500"/>
              <a:ext cx="5705475" cy="571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82FCCF0-485E-4904-9D88-463FB8440760}"/>
                </a:ext>
              </a:extLst>
            </p:cNvPr>
            <p:cNvSpPr txBox="1"/>
            <p:nvPr/>
          </p:nvSpPr>
          <p:spPr>
            <a:xfrm>
              <a:off x="8185150" y="5568434"/>
              <a:ext cx="2806700" cy="369332"/>
            </a:xfrm>
            <a:prstGeom prst="rect">
              <a:avLst/>
            </a:prstGeom>
            <a:noFill/>
          </p:spPr>
          <p:txBody>
            <a:bodyPr wrap="square">
              <a:spAutoFit/>
            </a:bodyPr>
            <a:lstStyle/>
            <a:p>
              <a:r>
                <a:rPr lang="pt-BR" dirty="0">
                  <a:solidFill>
                    <a:schemeClr val="bg1"/>
                  </a:solidFill>
                  <a:latin typeface="Bahnschrift Light" panose="020B0502040204020203" pitchFamily="34" charset="0"/>
                </a:rPr>
                <a:t>Linus Benedict Torvalds</a:t>
              </a:r>
            </a:p>
          </p:txBody>
        </p:sp>
      </p:grpSp>
      <p:pic>
        <p:nvPicPr>
          <p:cNvPr id="3076" name="Picture 4" descr="BitKeeper Documentation All This category contains an alphabetical listing  of all BitKeeper commands. Overview The overview section contains Howto's  for getting started quickly, definitions of BitKeeper terms, and  explanations of how or why to do common ...">
            <a:extLst>
              <a:ext uri="{FF2B5EF4-FFF2-40B4-BE49-F238E27FC236}">
                <a16:creationId xmlns:a16="http://schemas.microsoft.com/office/drawing/2014/main" id="{9F571A84-1AA0-43EF-A8FE-0FE119249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847" y="3606935"/>
            <a:ext cx="2686780" cy="3081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 Wikipédia, a enciclopédia livre">
            <a:extLst>
              <a:ext uri="{FF2B5EF4-FFF2-40B4-BE49-F238E27FC236}">
                <a16:creationId xmlns:a16="http://schemas.microsoft.com/office/drawing/2014/main" id="{210E6842-3FED-45E4-8B75-E7CCA30EB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66408">
            <a:off x="6316663" y="3693807"/>
            <a:ext cx="2248369" cy="2662543"/>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60D4861A-D3BC-472A-AF0C-96BDEE783179}"/>
              </a:ext>
            </a:extLst>
          </p:cNvPr>
          <p:cNvSpPr>
            <a:spLocks noGrp="1"/>
          </p:cNvSpPr>
          <p:nvPr>
            <p:ph type="sldNum" sz="quarter" idx="12"/>
          </p:nvPr>
        </p:nvSpPr>
        <p:spPr/>
        <p:txBody>
          <a:bodyPr/>
          <a:lstStyle/>
          <a:p>
            <a:fld id="{37858B10-61B1-48D3-B195-961363B495B0}" type="slidenum">
              <a:rPr lang="pt-BR" smtClean="0"/>
              <a:t>9</a:t>
            </a:fld>
            <a:endParaRPr lang="pt-BR"/>
          </a:p>
        </p:txBody>
      </p:sp>
      <p:pic>
        <p:nvPicPr>
          <p:cNvPr id="8" name="Picture 2" descr="Instalar o DWM no Ubuntu. O Ubuntu é uma das distribuições de… | by Miguel  Sampaio da Veiga | Canivete-Suiço | Medium">
            <a:extLst>
              <a:ext uri="{FF2B5EF4-FFF2-40B4-BE49-F238E27FC236}">
                <a16:creationId xmlns:a16="http://schemas.microsoft.com/office/drawing/2014/main" id="{144ECE54-F22A-4917-BE92-CA3E991137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43" r="20289"/>
          <a:stretch/>
        </p:blipFill>
        <p:spPr bwMode="auto">
          <a:xfrm>
            <a:off x="0" y="4568530"/>
            <a:ext cx="2459037" cy="22799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nome icon - Free download on Iconfinder">
            <a:extLst>
              <a:ext uri="{FF2B5EF4-FFF2-40B4-BE49-F238E27FC236}">
                <a16:creationId xmlns:a16="http://schemas.microsoft.com/office/drawing/2014/main" id="{25F67FF5-5331-4AC3-806F-7D47175837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7378" y="4568530"/>
            <a:ext cx="2169217" cy="2169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bian -- The Universal Operating System">
            <a:extLst>
              <a:ext uri="{FF2B5EF4-FFF2-40B4-BE49-F238E27FC236}">
                <a16:creationId xmlns:a16="http://schemas.microsoft.com/office/drawing/2014/main" id="{C7CFA37E-B499-411F-B676-424367E20A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8617" y="4648976"/>
            <a:ext cx="3570353" cy="2008324"/>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C4793CD9-1B28-411E-ACBE-7EC5BFDE6E75}"/>
              </a:ext>
            </a:extLst>
          </p:cNvPr>
          <p:cNvSpPr txBox="1"/>
          <p:nvPr/>
        </p:nvSpPr>
        <p:spPr>
          <a:xfrm rot="20015272">
            <a:off x="7149350" y="5043080"/>
            <a:ext cx="690562" cy="369332"/>
          </a:xfrm>
          <a:prstGeom prst="rect">
            <a:avLst/>
          </a:prstGeom>
          <a:noFill/>
        </p:spPr>
        <p:txBody>
          <a:bodyPr wrap="square">
            <a:spAutoFit/>
          </a:bodyPr>
          <a:lstStyle/>
          <a:p>
            <a:r>
              <a:rPr lang="pt-BR" dirty="0">
                <a:latin typeface="Bahnschrift Light" panose="020B0502040204020203" pitchFamily="34" charset="0"/>
              </a:rPr>
              <a:t>1991</a:t>
            </a:r>
            <a:endParaRPr lang="pt-BR" dirty="0"/>
          </a:p>
        </p:txBody>
      </p:sp>
      <p:pic>
        <p:nvPicPr>
          <p:cNvPr id="11" name="Imagem 10">
            <a:extLst>
              <a:ext uri="{FF2B5EF4-FFF2-40B4-BE49-F238E27FC236}">
                <a16:creationId xmlns:a16="http://schemas.microsoft.com/office/drawing/2014/main" id="{19FA235C-FDBC-446C-A5D7-A4FC07958706}"/>
              </a:ext>
            </a:extLst>
          </p:cNvPr>
          <p:cNvPicPr>
            <a:picLocks noChangeAspect="1"/>
          </p:cNvPicPr>
          <p:nvPr/>
        </p:nvPicPr>
        <p:blipFill rotWithShape="1">
          <a:blip r:embed="rId9"/>
          <a:srcRect l="20230"/>
          <a:stretch/>
        </p:blipFill>
        <p:spPr>
          <a:xfrm>
            <a:off x="563812" y="2283517"/>
            <a:ext cx="5761009" cy="5196126"/>
          </a:xfrm>
          <a:prstGeom prst="rect">
            <a:avLst/>
          </a:prstGeom>
          <a:ln>
            <a:noFill/>
          </a:ln>
          <a:effectLst>
            <a:outerShdw blurRad="292100" dist="139700" dir="2700000" algn="tl" rotWithShape="0">
              <a:srgbClr val="333333">
                <a:alpha val="65000"/>
              </a:srgbClr>
            </a:outerShdw>
          </a:effectLst>
        </p:spPr>
      </p:pic>
      <p:grpSp>
        <p:nvGrpSpPr>
          <p:cNvPr id="13" name="Agrupar 12">
            <a:extLst>
              <a:ext uri="{FF2B5EF4-FFF2-40B4-BE49-F238E27FC236}">
                <a16:creationId xmlns:a16="http://schemas.microsoft.com/office/drawing/2014/main" id="{9A78D521-57FE-45C8-A867-29136E922E3C}"/>
              </a:ext>
            </a:extLst>
          </p:cNvPr>
          <p:cNvGrpSpPr/>
          <p:nvPr/>
        </p:nvGrpSpPr>
        <p:grpSpPr>
          <a:xfrm>
            <a:off x="559830" y="2547189"/>
            <a:ext cx="2459037" cy="1249057"/>
            <a:chOff x="559830" y="2547189"/>
            <a:chExt cx="2459037" cy="1249057"/>
          </a:xfrm>
        </p:grpSpPr>
        <p:sp>
          <p:nvSpPr>
            <p:cNvPr id="12" name="Balão de Fala: Retângulo com Cantos Arredondados 11">
              <a:extLst>
                <a:ext uri="{FF2B5EF4-FFF2-40B4-BE49-F238E27FC236}">
                  <a16:creationId xmlns:a16="http://schemas.microsoft.com/office/drawing/2014/main" id="{8CD27A90-2BB8-4569-A1E9-7B3A9431BA87}"/>
                </a:ext>
              </a:extLst>
            </p:cNvPr>
            <p:cNvSpPr/>
            <p:nvPr/>
          </p:nvSpPr>
          <p:spPr>
            <a:xfrm>
              <a:off x="559830" y="2547189"/>
              <a:ext cx="2459037" cy="1249057"/>
            </a:xfrm>
            <a:prstGeom prst="wedgeRoundRectCallout">
              <a:avLst>
                <a:gd name="adj1" fmla="val 37182"/>
                <a:gd name="adj2" fmla="val 762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pic>
          <p:nvPicPr>
            <p:cNvPr id="1034" name="Picture 10" descr="O que é e pra que serve a licença Creative Commons?">
              <a:extLst>
                <a:ext uri="{FF2B5EF4-FFF2-40B4-BE49-F238E27FC236}">
                  <a16:creationId xmlns:a16="http://schemas.microsoft.com/office/drawing/2014/main" id="{DB70A851-DCD6-48F9-9BEF-854CF249FF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81" y="2834651"/>
              <a:ext cx="2206526" cy="772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Xis Emoji">
              <a:extLst>
                <a:ext uri="{FF2B5EF4-FFF2-40B4-BE49-F238E27FC236}">
                  <a16:creationId xmlns:a16="http://schemas.microsoft.com/office/drawing/2014/main" id="{598074C3-3DF1-46C3-8756-CEB0EBF63C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237" y="2685109"/>
              <a:ext cx="1071368" cy="1071368"/>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Balão de Fala: Retângulo com Cantos Arredondados 23">
            <a:extLst>
              <a:ext uri="{FF2B5EF4-FFF2-40B4-BE49-F238E27FC236}">
                <a16:creationId xmlns:a16="http://schemas.microsoft.com/office/drawing/2014/main" id="{4A714C24-FDAB-46DD-9D4E-B84AEB5352FE}"/>
              </a:ext>
            </a:extLst>
          </p:cNvPr>
          <p:cNvSpPr/>
          <p:nvPr/>
        </p:nvSpPr>
        <p:spPr>
          <a:xfrm>
            <a:off x="3409900" y="2505308"/>
            <a:ext cx="4393317" cy="1249057"/>
          </a:xfrm>
          <a:prstGeom prst="wedgeRoundRectCallout">
            <a:avLst>
              <a:gd name="adj1" fmla="val 58937"/>
              <a:gd name="adj2" fmla="val 11740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2000" b="1" dirty="0">
                <a:latin typeface="Bahnschrift Light" panose="020B0502040204020203" pitchFamily="34" charset="0"/>
              </a:rPr>
              <a:t>VOU CRIAR MEU PRÓPRIO SISTEMA DE CONTROLE DE VERSÕES</a:t>
            </a:r>
          </a:p>
        </p:txBody>
      </p:sp>
      <p:pic>
        <p:nvPicPr>
          <p:cNvPr id="25" name="Picture 2" descr="Git – Wikipédia, a enciclopédia livre">
            <a:extLst>
              <a:ext uri="{FF2B5EF4-FFF2-40B4-BE49-F238E27FC236}">
                <a16:creationId xmlns:a16="http://schemas.microsoft.com/office/drawing/2014/main" id="{495C274F-6D3C-420D-ADA2-DDA01F779F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352" y="4117721"/>
            <a:ext cx="4747291" cy="198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27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40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8"/>
                                        </p:tgtEl>
                                        <p:attrNameLst>
                                          <p:attrName>ppt_x</p:attrName>
                                        </p:attrNameLst>
                                      </p:cBhvr>
                                      <p:tavLst>
                                        <p:tav tm="0">
                                          <p:val>
                                            <p:strVal val="ppt_x"/>
                                          </p:val>
                                        </p:tav>
                                        <p:tav tm="100000">
                                          <p:val>
                                            <p:strVal val="ppt_x"/>
                                          </p:val>
                                        </p:tav>
                                      </p:tavLst>
                                    </p:anim>
                                    <p:anim calcmode="lin" valueType="num">
                                      <p:cBhvr additive="base">
                                        <p:cTn id="31" dur="500"/>
                                        <p:tgtEl>
                                          <p:spTgt spid="8"/>
                                        </p:tgtEl>
                                        <p:attrNameLst>
                                          <p:attrName>ppt_y</p:attrName>
                                        </p:attrNameLst>
                                      </p:cBhvr>
                                      <p:tavLst>
                                        <p:tav tm="0">
                                          <p:val>
                                            <p:strVal val="ppt_y"/>
                                          </p:val>
                                        </p:tav>
                                        <p:tav tm="100000">
                                          <p:val>
                                            <p:strVal val="1+ppt_h/2"/>
                                          </p:val>
                                        </p:tav>
                                      </p:tavLst>
                                    </p:anim>
                                    <p:set>
                                      <p:cBhvr>
                                        <p:cTn id="32" dur="1" fill="hold">
                                          <p:stCondLst>
                                            <p:cond delay="499"/>
                                          </p:stCondLst>
                                        </p:cTn>
                                        <p:tgtEl>
                                          <p:spTgt spid="8"/>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030"/>
                                        </p:tgtEl>
                                        <p:attrNameLst>
                                          <p:attrName>ppt_x</p:attrName>
                                        </p:attrNameLst>
                                      </p:cBhvr>
                                      <p:tavLst>
                                        <p:tav tm="0">
                                          <p:val>
                                            <p:strVal val="ppt_x"/>
                                          </p:val>
                                        </p:tav>
                                        <p:tav tm="100000">
                                          <p:val>
                                            <p:strVal val="ppt_x"/>
                                          </p:val>
                                        </p:tav>
                                      </p:tavLst>
                                    </p:anim>
                                    <p:anim calcmode="lin" valueType="num">
                                      <p:cBhvr additive="base">
                                        <p:cTn id="35" dur="500"/>
                                        <p:tgtEl>
                                          <p:spTgt spid="1030"/>
                                        </p:tgtEl>
                                        <p:attrNameLst>
                                          <p:attrName>ppt_y</p:attrName>
                                        </p:attrNameLst>
                                      </p:cBhvr>
                                      <p:tavLst>
                                        <p:tav tm="0">
                                          <p:val>
                                            <p:strVal val="ppt_y"/>
                                          </p:val>
                                        </p:tav>
                                        <p:tav tm="100000">
                                          <p:val>
                                            <p:strVal val="1+ppt_h/2"/>
                                          </p:val>
                                        </p:tav>
                                      </p:tavLst>
                                    </p:anim>
                                    <p:set>
                                      <p:cBhvr>
                                        <p:cTn id="36" dur="1" fill="hold">
                                          <p:stCondLst>
                                            <p:cond delay="499"/>
                                          </p:stCondLst>
                                        </p:cTn>
                                        <p:tgtEl>
                                          <p:spTgt spid="1030"/>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032"/>
                                        </p:tgtEl>
                                        <p:attrNameLst>
                                          <p:attrName>ppt_x</p:attrName>
                                        </p:attrNameLst>
                                      </p:cBhvr>
                                      <p:tavLst>
                                        <p:tav tm="0">
                                          <p:val>
                                            <p:strVal val="ppt_x"/>
                                          </p:val>
                                        </p:tav>
                                        <p:tav tm="100000">
                                          <p:val>
                                            <p:strVal val="ppt_x"/>
                                          </p:val>
                                        </p:tav>
                                      </p:tavLst>
                                    </p:anim>
                                    <p:anim calcmode="lin" valueType="num">
                                      <p:cBhvr additive="base">
                                        <p:cTn id="39" dur="500"/>
                                        <p:tgtEl>
                                          <p:spTgt spid="1032"/>
                                        </p:tgtEl>
                                        <p:attrNameLst>
                                          <p:attrName>ppt_y</p:attrName>
                                        </p:attrNameLst>
                                      </p:cBhvr>
                                      <p:tavLst>
                                        <p:tav tm="0">
                                          <p:val>
                                            <p:strVal val="ppt_y"/>
                                          </p:val>
                                        </p:tav>
                                        <p:tav tm="100000">
                                          <p:val>
                                            <p:strVal val="1+ppt_h/2"/>
                                          </p:val>
                                        </p:tav>
                                      </p:tavLst>
                                    </p:anim>
                                    <p:set>
                                      <p:cBhvr>
                                        <p:cTn id="40" dur="1" fill="hold">
                                          <p:stCondLst>
                                            <p:cond delay="499"/>
                                          </p:stCondLst>
                                        </p:cTn>
                                        <p:tgtEl>
                                          <p:spTgt spid="10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026"/>
                                        </p:tgtEl>
                                      </p:cBhvr>
                                    </p:animEffect>
                                    <p:set>
                                      <p:cBhvr>
                                        <p:cTn id="50" dur="1" fill="hold">
                                          <p:stCondLst>
                                            <p:cond delay="499"/>
                                          </p:stCondLst>
                                        </p:cTn>
                                        <p:tgtEl>
                                          <p:spTgt spid="102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nodeType="clickEffect">
                                  <p:stCondLst>
                                    <p:cond delay="0"/>
                                  </p:stCondLst>
                                  <p:childTnLst>
                                    <p:anim calcmode="lin" valueType="num">
                                      <p:cBhvr additive="base">
                                        <p:cTn id="63" dur="500"/>
                                        <p:tgtEl>
                                          <p:spTgt spid="11"/>
                                        </p:tgtEl>
                                        <p:attrNameLst>
                                          <p:attrName>ppt_x</p:attrName>
                                        </p:attrNameLst>
                                      </p:cBhvr>
                                      <p:tavLst>
                                        <p:tav tm="0">
                                          <p:val>
                                            <p:strVal val="ppt_x"/>
                                          </p:val>
                                        </p:tav>
                                        <p:tav tm="100000">
                                          <p:val>
                                            <p:strVal val="ppt_x"/>
                                          </p:val>
                                        </p:tav>
                                      </p:tavLst>
                                    </p:anim>
                                    <p:anim calcmode="lin" valueType="num">
                                      <p:cBhvr additive="base">
                                        <p:cTn id="64" dur="500"/>
                                        <p:tgtEl>
                                          <p:spTgt spid="11"/>
                                        </p:tgtEl>
                                        <p:attrNameLst>
                                          <p:attrName>ppt_y</p:attrName>
                                        </p:attrNameLst>
                                      </p:cBhvr>
                                      <p:tavLst>
                                        <p:tav tm="0">
                                          <p:val>
                                            <p:strVal val="ppt_y"/>
                                          </p:val>
                                        </p:tav>
                                        <p:tav tm="100000">
                                          <p:val>
                                            <p:strVal val="1+ppt_h/2"/>
                                          </p:val>
                                        </p:tav>
                                      </p:tavLst>
                                    </p:anim>
                                    <p:set>
                                      <p:cBhvr>
                                        <p:cTn id="65" dur="1" fill="hold">
                                          <p:stCondLst>
                                            <p:cond delay="499"/>
                                          </p:stCondLst>
                                        </p:cTn>
                                        <p:tgtEl>
                                          <p:spTgt spid="11"/>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307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right)">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3076"/>
                                        </p:tgtEl>
                                      </p:cBhvr>
                                    </p:animEffect>
                                    <p:set>
                                      <p:cBhvr>
                                        <p:cTn id="82" dur="1" fill="hold">
                                          <p:stCondLst>
                                            <p:cond delay="499"/>
                                          </p:stCondLst>
                                        </p:cTn>
                                        <p:tgtEl>
                                          <p:spTgt spid="307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3"/>
                                        </p:tgtEl>
                                      </p:cBhvr>
                                    </p:animEffect>
                                    <p:set>
                                      <p:cBhvr>
                                        <p:cTn id="85" dur="1" fill="hold">
                                          <p:stCondLst>
                                            <p:cond delay="499"/>
                                          </p:stCondLst>
                                        </p:cTn>
                                        <p:tgtEl>
                                          <p:spTgt spid="13"/>
                                        </p:tgtEl>
                                        <p:attrNameLst>
                                          <p:attrName>style.visibility</p:attrName>
                                        </p:attrNameLst>
                                      </p:cBhvr>
                                      <p:to>
                                        <p:strVal val="hidden"/>
                                      </p:to>
                                    </p:set>
                                  </p:childTnLst>
                                </p:cTn>
                              </p:par>
                              <p:par>
                                <p:cTn id="86" presetID="10" presetClass="entr" presetSubtype="0" fill="hold" nodeType="withEffect">
                                  <p:stCondLst>
                                    <p:cond delay="20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4" grpId="0" animBg="1"/>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7705</Words>
  <Application>Microsoft Office PowerPoint</Application>
  <PresentationFormat>Widescreen</PresentationFormat>
  <Paragraphs>321</Paragraphs>
  <Slides>24</Slides>
  <Notes>24</Notes>
  <HiddenSlides>0</HiddenSlides>
  <MMClips>1</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24</vt:i4>
      </vt:variant>
    </vt:vector>
  </HeadingPairs>
  <TitlesOfParts>
    <vt:vector size="33" baseType="lpstr">
      <vt:lpstr>-apple-system</vt:lpstr>
      <vt:lpstr>Arial</vt:lpstr>
      <vt:lpstr>Arial Black</vt:lpstr>
      <vt:lpstr>Bahnschrift Light</vt:lpstr>
      <vt:lpstr>Calibri</vt:lpstr>
      <vt:lpstr>Calibri Light</vt:lpstr>
      <vt:lpstr>Wingdings</vt:lpstr>
      <vt:lpstr>Tema do Office</vt:lpstr>
      <vt:lpstr>Imagem de Bitmap</vt:lpstr>
      <vt:lpstr>Sistema de Controle de Versões</vt:lpstr>
      <vt:lpstr>Sumário</vt:lpstr>
      <vt:lpstr>Quando surgiu o: controle de versões</vt:lpstr>
      <vt:lpstr>O que é: controle de versões</vt:lpstr>
      <vt:lpstr>Por que usar: controle de versão</vt:lpstr>
      <vt:lpstr>Por que usar: controle de versão</vt:lpstr>
      <vt:lpstr>Por que usar: controle de versão</vt:lpstr>
      <vt:lpstr>Apresentação do PowerPoint</vt:lpstr>
      <vt:lpstr>Quando surgiu o: GIT</vt:lpstr>
      <vt:lpstr>O que é o: GIT</vt:lpstr>
      <vt:lpstr>Por que usar: GIT</vt:lpstr>
      <vt:lpstr>Por que usar: GIT</vt:lpstr>
      <vt:lpstr>Comandos</vt:lpstr>
      <vt:lpstr>Comando: help</vt:lpstr>
      <vt:lpstr>Comando:    init                                clone</vt:lpstr>
      <vt:lpstr>Comando: add</vt:lpstr>
      <vt:lpstr>Comando: commit</vt:lpstr>
      <vt:lpstr>Comando: push &amp; pull</vt:lpstr>
      <vt:lpstr>Comando: forks</vt:lpstr>
      <vt:lpstr>Comando: pull requests</vt:lpstr>
      <vt:lpstr>Grafo de Commits</vt:lpstr>
      <vt:lpstr>Conflitos</vt:lpstr>
      <vt:lpstr>Conflitos</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Controle de Versão (versionamento)</dc:title>
  <dc:creator>Windows</dc:creator>
  <cp:lastModifiedBy>Windows</cp:lastModifiedBy>
  <cp:revision>206</cp:revision>
  <dcterms:created xsi:type="dcterms:W3CDTF">2021-02-28T16:58:00Z</dcterms:created>
  <dcterms:modified xsi:type="dcterms:W3CDTF">2021-05-09T17:14:20Z</dcterms:modified>
</cp:coreProperties>
</file>